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63" r:id="rId3"/>
    <p:sldId id="266" r:id="rId4"/>
    <p:sldId id="264" r:id="rId5"/>
    <p:sldId id="257" r:id="rId6"/>
    <p:sldId id="259" r:id="rId7"/>
    <p:sldId id="260" r:id="rId8"/>
    <p:sldId id="262" r:id="rId9"/>
    <p:sldId id="261"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B0EB7137-84ED-4307-9655-D6AF4781BC14}" type="datetimeFigureOut">
              <a:rPr lang="en-US" smtClean="0"/>
              <a:pPr/>
              <a:t>4/22/2011</a:t>
            </a:fld>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448F4B3-B180-48E6-9A3C-9AB84E45C3F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EB7137-84ED-4307-9655-D6AF4781BC14}" type="datetimeFigureOut">
              <a:rPr lang="en-US" smtClean="0"/>
              <a:pPr/>
              <a:t>4/22/2011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48F4B3-B180-48E6-9A3C-9AB84E45C3F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EB7137-84ED-4307-9655-D6AF4781BC14}" type="datetimeFigureOut">
              <a:rPr lang="en-US" smtClean="0"/>
              <a:pPr/>
              <a:t>4/22/2011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48F4B3-B180-48E6-9A3C-9AB84E45C3F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B0EB7137-84ED-4307-9655-D6AF4781BC14}" type="datetimeFigureOut">
              <a:rPr lang="en-US" smtClean="0"/>
              <a:pPr/>
              <a:t>4/22/2011</a:t>
            </a:fld>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3448F4B3-B180-48E6-9A3C-9AB84E45C3F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fld id="{B0EB7137-84ED-4307-9655-D6AF4781BC14}" type="datetimeFigureOut">
              <a:rPr lang="en-US" smtClean="0"/>
              <a:pPr/>
              <a:t>4/22/2011</a:t>
            </a:fld>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3448F4B3-B180-48E6-9A3C-9AB84E45C3F4}" type="slidenum">
              <a:rPr lang="en-US" smtClean="0"/>
              <a:pPr/>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B0EB7137-84ED-4307-9655-D6AF4781BC14}" type="datetimeFigureOut">
              <a:rPr lang="en-US" smtClean="0"/>
              <a:pPr/>
              <a:t>4/22/2011</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3448F4B3-B180-48E6-9A3C-9AB84E45C3F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B0EB7137-84ED-4307-9655-D6AF4781BC14}" type="datetimeFigureOut">
              <a:rPr lang="en-US" smtClean="0"/>
              <a:pPr/>
              <a:t>4/22/2011</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3448F4B3-B180-48E6-9A3C-9AB84E45C3F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0EB7137-84ED-4307-9655-D6AF4781BC14}" type="datetimeFigureOut">
              <a:rPr lang="en-US" smtClean="0"/>
              <a:pPr/>
              <a:t>4/22/2011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448F4B3-B180-48E6-9A3C-9AB84E45C3F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B0EB7137-84ED-4307-9655-D6AF4781BC14}" type="datetimeFigureOut">
              <a:rPr lang="en-US" smtClean="0"/>
              <a:pPr/>
              <a:t>4/22/2011</a:t>
            </a:fld>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3448F4B3-B180-48E6-9A3C-9AB84E45C3F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B0EB7137-84ED-4307-9655-D6AF4781BC14}" type="datetimeFigureOut">
              <a:rPr lang="en-US" smtClean="0"/>
              <a:pPr/>
              <a:t>4/22/2011</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3448F4B3-B180-48E6-9A3C-9AB84E45C3F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B0EB7137-84ED-4307-9655-D6AF4781BC14}" type="datetimeFigureOut">
              <a:rPr lang="en-US" smtClean="0"/>
              <a:pPr/>
              <a:t>4/22/2011</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3448F4B3-B180-48E6-9A3C-9AB84E45C3F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B0EB7137-84ED-4307-9655-D6AF4781BC14}" type="datetimeFigureOut">
              <a:rPr lang="en-US" smtClean="0"/>
              <a:pPr/>
              <a:t>4/22/2011</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448F4B3-B180-48E6-9A3C-9AB84E45C3F4}"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China</a:t>
            </a:r>
            <a:endParaRPr lang="en-US" dirty="0"/>
          </a:p>
        </p:txBody>
      </p:sp>
      <p:sp>
        <p:nvSpPr>
          <p:cNvPr id="3" name="Subtitle 2"/>
          <p:cNvSpPr>
            <a:spLocks noGrp="1"/>
          </p:cNvSpPr>
          <p:nvPr>
            <p:ph type="subTitle" idx="1"/>
          </p:nvPr>
        </p:nvSpPr>
        <p:spPr/>
        <p:txBody>
          <a:bodyPr/>
          <a:lstStyle/>
          <a:p>
            <a:r>
              <a:rPr lang="en-US" dirty="0" smtClean="0"/>
              <a:t>By: Jason Omann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4953000"/>
            <a:ext cx="8229600" cy="1399032"/>
          </a:xfrm>
        </p:spPr>
        <p:txBody>
          <a:bodyPr/>
          <a:lstStyle/>
          <a:p>
            <a:r>
              <a:rPr lang="en-US" dirty="0" smtClean="0"/>
              <a:t>The End</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Cities</a:t>
            </a:r>
            <a:endParaRPr lang="en-US" dirty="0"/>
          </a:p>
        </p:txBody>
      </p:sp>
      <p:sp>
        <p:nvSpPr>
          <p:cNvPr id="3" name="Content Placeholder 2"/>
          <p:cNvSpPr>
            <a:spLocks noGrp="1"/>
          </p:cNvSpPr>
          <p:nvPr>
            <p:ph idx="1"/>
          </p:nvPr>
        </p:nvSpPr>
        <p:spPr>
          <a:xfrm>
            <a:off x="457200" y="1828800"/>
            <a:ext cx="8229600" cy="4572000"/>
          </a:xfrm>
        </p:spPr>
        <p:txBody>
          <a:bodyPr>
            <a:normAutofit/>
          </a:bodyPr>
          <a:lstStyle/>
          <a:p>
            <a:r>
              <a:rPr lang="en-US" dirty="0" smtClean="0"/>
              <a:t>Shanghai- Shanghai is the largest and most populous city in China.  It’s population is just under 15,000,000 people.</a:t>
            </a:r>
          </a:p>
          <a:p>
            <a:r>
              <a:rPr lang="en-US" dirty="0" smtClean="0"/>
              <a:t>Beijing- Beijing is the capital and the second most populous city in China.  It is known as “one of the world’s greatest cities.</a:t>
            </a:r>
          </a:p>
          <a:p>
            <a:r>
              <a:rPr lang="en-US" dirty="0" smtClean="0"/>
              <a:t>Hong Kong- Hong Kong is one of the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Cities Continued</a:t>
            </a:r>
            <a:endParaRPr lang="en-US" dirty="0"/>
          </a:p>
        </p:txBody>
      </p:sp>
      <p:sp>
        <p:nvSpPr>
          <p:cNvPr id="3" name="Content Placeholder 2"/>
          <p:cNvSpPr>
            <a:spLocks noGrp="1"/>
          </p:cNvSpPr>
          <p:nvPr>
            <p:ph idx="1"/>
          </p:nvPr>
        </p:nvSpPr>
        <p:spPr/>
        <p:txBody>
          <a:bodyPr/>
          <a:lstStyle/>
          <a:p>
            <a:r>
              <a:rPr lang="en-US" dirty="0" smtClean="0"/>
              <a:t>m</a:t>
            </a:r>
            <a:r>
              <a:rPr lang="en-US" dirty="0" smtClean="0"/>
              <a:t>ost densely populated areas in the world.  In Hong Kong, there are many trains and double decker buses.  These are the main ways of transportation in Hong Kong.</a:t>
            </a:r>
            <a:endParaRPr lang="en-US" dirty="0"/>
          </a:p>
        </p:txBody>
      </p:sp>
      <p:pic>
        <p:nvPicPr>
          <p:cNvPr id="4" name="Picture 3" descr="Shanghai_art_400_20081128142111.jpg"/>
          <p:cNvPicPr>
            <a:picLocks noChangeAspect="1"/>
          </p:cNvPicPr>
          <p:nvPr/>
        </p:nvPicPr>
        <p:blipFill>
          <a:blip r:embed="rId2" cstate="print"/>
          <a:stretch>
            <a:fillRect/>
          </a:stretch>
        </p:blipFill>
        <p:spPr>
          <a:xfrm>
            <a:off x="304800" y="4267200"/>
            <a:ext cx="2997200" cy="2247900"/>
          </a:xfrm>
          <a:prstGeom prst="rect">
            <a:avLst/>
          </a:prstGeom>
        </p:spPr>
      </p:pic>
      <p:pic>
        <p:nvPicPr>
          <p:cNvPr id="6" name="Picture 5" descr="linked-hybrid-beijing-china-steven-holl-architecture-1.jpg"/>
          <p:cNvPicPr>
            <a:picLocks noChangeAspect="1"/>
          </p:cNvPicPr>
          <p:nvPr/>
        </p:nvPicPr>
        <p:blipFill>
          <a:blip r:embed="rId3" cstate="print"/>
          <a:stretch>
            <a:fillRect/>
          </a:stretch>
        </p:blipFill>
        <p:spPr>
          <a:xfrm>
            <a:off x="3429000" y="4343400"/>
            <a:ext cx="2762250" cy="2115884"/>
          </a:xfrm>
          <a:prstGeom prst="rect">
            <a:avLst/>
          </a:prstGeom>
        </p:spPr>
      </p:pic>
      <p:pic>
        <p:nvPicPr>
          <p:cNvPr id="7" name="Picture 6" descr="hong-kong2.jpg"/>
          <p:cNvPicPr>
            <a:picLocks noChangeAspect="1"/>
          </p:cNvPicPr>
          <p:nvPr/>
        </p:nvPicPr>
        <p:blipFill>
          <a:blip r:embed="rId4" cstate="print"/>
          <a:stretch>
            <a:fillRect/>
          </a:stretch>
        </p:blipFill>
        <p:spPr>
          <a:xfrm>
            <a:off x="6324600" y="4343400"/>
            <a:ext cx="2447925" cy="200746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Sports</a:t>
            </a:r>
            <a:endParaRPr lang="en-US" dirty="0"/>
          </a:p>
        </p:txBody>
      </p:sp>
      <p:sp>
        <p:nvSpPr>
          <p:cNvPr id="3" name="Content Placeholder 2"/>
          <p:cNvSpPr>
            <a:spLocks noGrp="1"/>
          </p:cNvSpPr>
          <p:nvPr>
            <p:ph idx="1"/>
          </p:nvPr>
        </p:nvSpPr>
        <p:spPr>
          <a:xfrm>
            <a:off x="457200" y="1600200"/>
            <a:ext cx="8229600" cy="4572000"/>
          </a:xfrm>
        </p:spPr>
        <p:txBody>
          <a:bodyPr/>
          <a:lstStyle/>
          <a:p>
            <a:r>
              <a:rPr lang="en-US" dirty="0" smtClean="0"/>
              <a:t>The most popular sports that are played in China are football, basketball, and table tennis or ping pong.  China is really big on ping pong and not too much with football.  One very famous Chinese basketball player is Yao Ming.</a:t>
            </a:r>
            <a:endParaRPr lang="en-US" dirty="0"/>
          </a:p>
        </p:txBody>
      </p:sp>
      <p:pic>
        <p:nvPicPr>
          <p:cNvPr id="4" name="Picture 3" descr="article-0-025E8A2E00000578-101_468x327.jpg"/>
          <p:cNvPicPr>
            <a:picLocks noChangeAspect="1"/>
          </p:cNvPicPr>
          <p:nvPr/>
        </p:nvPicPr>
        <p:blipFill>
          <a:blip r:embed="rId2" cstate="print"/>
          <a:stretch>
            <a:fillRect/>
          </a:stretch>
        </p:blipFill>
        <p:spPr>
          <a:xfrm>
            <a:off x="1371600" y="4495800"/>
            <a:ext cx="3408218" cy="2152783"/>
          </a:xfrm>
          <a:prstGeom prst="rect">
            <a:avLst/>
          </a:prstGeom>
        </p:spPr>
      </p:pic>
      <p:pic>
        <p:nvPicPr>
          <p:cNvPr id="5" name="Picture 4" descr="15.jpg"/>
          <p:cNvPicPr>
            <a:picLocks noChangeAspect="1"/>
          </p:cNvPicPr>
          <p:nvPr/>
        </p:nvPicPr>
        <p:blipFill>
          <a:blip r:embed="rId3" cstate="print"/>
          <a:stretch>
            <a:fillRect/>
          </a:stretch>
        </p:blipFill>
        <p:spPr>
          <a:xfrm>
            <a:off x="5715000" y="4495800"/>
            <a:ext cx="1447800" cy="210898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a:t>
            </a:r>
            <a:endParaRPr lang="en-US" dirty="0"/>
          </a:p>
        </p:txBody>
      </p:sp>
      <p:sp>
        <p:nvSpPr>
          <p:cNvPr id="3" name="Content Placeholder 2"/>
          <p:cNvSpPr>
            <a:spLocks noGrp="1"/>
          </p:cNvSpPr>
          <p:nvPr>
            <p:ph idx="1"/>
          </p:nvPr>
        </p:nvSpPr>
        <p:spPr>
          <a:xfrm>
            <a:off x="381000" y="1524000"/>
            <a:ext cx="8229600" cy="4572000"/>
          </a:xfrm>
        </p:spPr>
        <p:txBody>
          <a:bodyPr>
            <a:normAutofit lnSpcReduction="10000"/>
          </a:bodyPr>
          <a:lstStyle/>
          <a:p>
            <a:r>
              <a:rPr lang="en-US" dirty="0" smtClean="0"/>
              <a:t>There are many different types of climates in China. </a:t>
            </a:r>
          </a:p>
          <a:p>
            <a:r>
              <a:rPr lang="en-US" dirty="0" smtClean="0"/>
              <a:t> In the northern part of China, where Beijing is located, the summer daytime temperatures are 86°F or above.  In  the winter, temperatures are as if China were in the Arctic Zone.</a:t>
            </a:r>
          </a:p>
          <a:p>
            <a:r>
              <a:rPr lang="en-US" dirty="0" smtClean="0"/>
              <a:t>In the central part of China, where Shanghai is located, the summer temperatures are about 90°F or above.</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 Continued</a:t>
            </a:r>
            <a:endParaRPr lang="en-US" dirty="0"/>
          </a:p>
        </p:txBody>
      </p:sp>
      <p:sp>
        <p:nvSpPr>
          <p:cNvPr id="3" name="Content Placeholder 2"/>
          <p:cNvSpPr>
            <a:spLocks noGrp="1"/>
          </p:cNvSpPr>
          <p:nvPr>
            <p:ph idx="1"/>
          </p:nvPr>
        </p:nvSpPr>
        <p:spPr/>
        <p:txBody>
          <a:bodyPr/>
          <a:lstStyle/>
          <a:p>
            <a:r>
              <a:rPr lang="en-US" dirty="0" smtClean="0"/>
              <a:t>In the winter, the central parts of China get down to 0°F.</a:t>
            </a:r>
          </a:p>
          <a:p>
            <a:r>
              <a:rPr lang="en-US" dirty="0" smtClean="0"/>
              <a:t>In the southern part of China, where  Guangzhou is located, the climate is subtropical and temperatures can get well over 100°F.  In the winter, the temperatures always stay at a mild temperature.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Famous Landmarks</a:t>
            </a:r>
            <a:endParaRPr lang="en-US" dirty="0"/>
          </a:p>
        </p:txBody>
      </p:sp>
      <p:sp>
        <p:nvSpPr>
          <p:cNvPr id="3" name="Content Placeholder 2"/>
          <p:cNvSpPr>
            <a:spLocks noGrp="1"/>
          </p:cNvSpPr>
          <p:nvPr>
            <p:ph idx="1"/>
          </p:nvPr>
        </p:nvSpPr>
        <p:spPr/>
        <p:txBody>
          <a:bodyPr/>
          <a:lstStyle/>
          <a:p>
            <a:r>
              <a:rPr lang="en-US" dirty="0" smtClean="0"/>
              <a:t>The Forbidden City- The Forbidden City took fourteen years to build and the construction started in 1402.  It is located in the center of Beijing.</a:t>
            </a:r>
          </a:p>
          <a:p>
            <a:r>
              <a:rPr lang="en-US" dirty="0" smtClean="0"/>
              <a:t>The Terracotta Army- The Terracotta Army was discovered in 1974 near Xi’an.  There are more than 7,000 life-size clay terracotta figures of warriors, horses, and chariots.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8686800" cy="1399032"/>
          </a:xfrm>
        </p:spPr>
        <p:txBody>
          <a:bodyPr/>
          <a:lstStyle/>
          <a:p>
            <a:r>
              <a:rPr lang="en-US" dirty="0" smtClean="0"/>
              <a:t>Famous Landmarks Continued</a:t>
            </a:r>
            <a:endParaRPr lang="en-US" dirty="0"/>
          </a:p>
        </p:txBody>
      </p:sp>
      <p:sp>
        <p:nvSpPr>
          <p:cNvPr id="3" name="Content Placeholder 2"/>
          <p:cNvSpPr>
            <a:spLocks noGrp="1"/>
          </p:cNvSpPr>
          <p:nvPr>
            <p:ph idx="1"/>
          </p:nvPr>
        </p:nvSpPr>
        <p:spPr>
          <a:xfrm>
            <a:off x="457200" y="1676400"/>
            <a:ext cx="8229600" cy="4572000"/>
          </a:xfrm>
        </p:spPr>
        <p:txBody>
          <a:bodyPr/>
          <a:lstStyle/>
          <a:p>
            <a:r>
              <a:rPr lang="en-US" dirty="0" smtClean="0"/>
              <a:t>Beijing’s Olympic Marvels- this Olympic stadium was built for the 2008 Summer Olympics.  The stadium seats 80,000 people and covers 250,000 square meters.</a:t>
            </a:r>
            <a:endParaRPr lang="en-US" dirty="0"/>
          </a:p>
        </p:txBody>
      </p:sp>
      <p:pic>
        <p:nvPicPr>
          <p:cNvPr id="4" name="Picture 3" descr="151817624_d7780cbfb2.jpg"/>
          <p:cNvPicPr>
            <a:picLocks noChangeAspect="1"/>
          </p:cNvPicPr>
          <p:nvPr/>
        </p:nvPicPr>
        <p:blipFill>
          <a:blip r:embed="rId2" cstate="print"/>
          <a:stretch>
            <a:fillRect/>
          </a:stretch>
        </p:blipFill>
        <p:spPr>
          <a:xfrm>
            <a:off x="304800" y="4191000"/>
            <a:ext cx="3048000" cy="2469794"/>
          </a:xfrm>
          <a:prstGeom prst="rect">
            <a:avLst/>
          </a:prstGeom>
        </p:spPr>
      </p:pic>
      <p:pic>
        <p:nvPicPr>
          <p:cNvPr id="5" name="Picture 4" descr="china_terra-cotta-army.jpg"/>
          <p:cNvPicPr>
            <a:picLocks noChangeAspect="1"/>
          </p:cNvPicPr>
          <p:nvPr/>
        </p:nvPicPr>
        <p:blipFill>
          <a:blip r:embed="rId3" cstate="print"/>
          <a:stretch>
            <a:fillRect/>
          </a:stretch>
        </p:blipFill>
        <p:spPr>
          <a:xfrm>
            <a:off x="3352800" y="4191000"/>
            <a:ext cx="2895600" cy="2438400"/>
          </a:xfrm>
          <a:prstGeom prst="rect">
            <a:avLst/>
          </a:prstGeom>
        </p:spPr>
      </p:pic>
      <p:pic>
        <p:nvPicPr>
          <p:cNvPr id="6" name="Picture 5" descr="birds-nest.jpg"/>
          <p:cNvPicPr>
            <a:picLocks noChangeAspect="1"/>
          </p:cNvPicPr>
          <p:nvPr/>
        </p:nvPicPr>
        <p:blipFill>
          <a:blip r:embed="rId4" cstate="print"/>
          <a:stretch>
            <a:fillRect/>
          </a:stretch>
        </p:blipFill>
        <p:spPr>
          <a:xfrm>
            <a:off x="6248400" y="4191000"/>
            <a:ext cx="2514600" cy="24384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Great Wall of China</a:t>
            </a:r>
            <a:endParaRPr lang="en-US" dirty="0"/>
          </a:p>
        </p:txBody>
      </p:sp>
      <p:sp>
        <p:nvSpPr>
          <p:cNvPr id="3" name="Content Placeholder 2"/>
          <p:cNvSpPr>
            <a:spLocks noGrp="1"/>
          </p:cNvSpPr>
          <p:nvPr>
            <p:ph idx="1"/>
          </p:nvPr>
        </p:nvSpPr>
        <p:spPr>
          <a:xfrm>
            <a:off x="457200" y="1828800"/>
            <a:ext cx="8229600" cy="4572000"/>
          </a:xfrm>
        </p:spPr>
        <p:txBody>
          <a:bodyPr/>
          <a:lstStyle/>
          <a:p>
            <a:r>
              <a:rPr lang="en-US" dirty="0" smtClean="0"/>
              <a:t>The Great Wall of China is the longest wall in the world stretching for 6,350 km.  It starts in the city of Shanhaiguan and ends in Jaiyuguan.  It was built in the Qin Dynasty (221-206 BC) to defend Emperor Qin’s realm against nomadic tribes.</a:t>
            </a:r>
            <a:endParaRPr lang="en-US" dirty="0"/>
          </a:p>
        </p:txBody>
      </p:sp>
      <p:pic>
        <p:nvPicPr>
          <p:cNvPr id="4" name="Picture 3" descr="the-great-wall-of-china.jpg"/>
          <p:cNvPicPr>
            <a:picLocks noChangeAspect="1"/>
          </p:cNvPicPr>
          <p:nvPr/>
        </p:nvPicPr>
        <p:blipFill>
          <a:blip r:embed="rId2" cstate="print"/>
          <a:stretch>
            <a:fillRect/>
          </a:stretch>
        </p:blipFill>
        <p:spPr>
          <a:xfrm>
            <a:off x="2590800" y="4648200"/>
            <a:ext cx="4114800" cy="2062162"/>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180</TotalTime>
  <Words>405</Words>
  <Application>Microsoft Office PowerPoint</Application>
  <PresentationFormat>On-screen Show (4:3)</PresentationFormat>
  <Paragraphs>25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Verve</vt:lpstr>
      <vt:lpstr>China</vt:lpstr>
      <vt:lpstr>Cities</vt:lpstr>
      <vt:lpstr>Cities Continued</vt:lpstr>
      <vt:lpstr>Sports</vt:lpstr>
      <vt:lpstr>Climate</vt:lpstr>
      <vt:lpstr>Climate Continued</vt:lpstr>
      <vt:lpstr>Famous Landmarks</vt:lpstr>
      <vt:lpstr>Famous Landmarks Continued</vt:lpstr>
      <vt:lpstr>The Great Wall of China</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China</dc:title>
  <dc:creator>Guest</dc:creator>
  <cp:lastModifiedBy>Guest</cp:lastModifiedBy>
  <cp:revision>20</cp:revision>
  <dcterms:created xsi:type="dcterms:W3CDTF">2011-04-22T21:02:16Z</dcterms:created>
  <dcterms:modified xsi:type="dcterms:W3CDTF">2011-04-23T04:08:22Z</dcterms:modified>
</cp:coreProperties>
</file>