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Lst>
  <p:sldIdLst>
    <p:sldId id="256" r:id="rId2"/>
    <p:sldId id="261" r:id="rId3"/>
    <p:sldId id="257" r:id="rId4"/>
    <p:sldId id="260" r:id="rId5"/>
    <p:sldId id="258"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56CD2A3E-8B7B-4D47-A023-8526CC862A04}"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6CD2A3E-8B7B-4D47-A023-8526CC862A04}"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6CD2A3E-8B7B-4D47-A023-8526CC862A04}"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5AD970-8ECA-4B28-8151-DFA78F9E330E}" type="datetimeFigureOut">
              <a:rPr lang="en-US" smtClean="0"/>
              <a:pPr/>
              <a:t>11/4/2010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6CD2A3E-8B7B-4D47-A023-8526CC862A0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D5AD970-8ECA-4B28-8151-DFA78F9E330E}" type="datetimeFigureOut">
              <a:rPr lang="en-US" smtClean="0"/>
              <a:pPr/>
              <a:t>11/4/2010</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56CD2A3E-8B7B-4D47-A023-8526CC862A0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D5AD970-8ECA-4B28-8151-DFA78F9E330E}" type="datetimeFigureOut">
              <a:rPr lang="en-US" smtClean="0"/>
              <a:pPr/>
              <a:t>11/4/2010</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6CD2A3E-8B7B-4D47-A023-8526CC862A0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b="1" dirty="0" smtClean="0"/>
              <a:t>Cows.</a:t>
            </a:r>
            <a:endParaRPr lang="en-US" sz="9600" b="1" dirty="0"/>
          </a:p>
        </p:txBody>
      </p:sp>
      <p:sp>
        <p:nvSpPr>
          <p:cNvPr id="3" name="Subtitle 2"/>
          <p:cNvSpPr>
            <a:spLocks noGrp="1"/>
          </p:cNvSpPr>
          <p:nvPr>
            <p:ph type="subTitle" idx="1"/>
          </p:nvPr>
        </p:nvSpPr>
        <p:spPr/>
        <p:txBody>
          <a:bodyPr/>
          <a:lstStyle/>
          <a:p>
            <a:r>
              <a:rPr lang="en-US" b="1" dirty="0" smtClean="0"/>
              <a:t>By: Abbie Bokinskie.</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Summary of the Book.</a:t>
            </a:r>
            <a:endParaRPr lang="en-US" b="1" dirty="0"/>
          </a:p>
        </p:txBody>
      </p:sp>
      <p:sp>
        <p:nvSpPr>
          <p:cNvPr id="3" name="Content Placeholder 2"/>
          <p:cNvSpPr>
            <a:spLocks noGrp="1"/>
          </p:cNvSpPr>
          <p:nvPr>
            <p:ph idx="1"/>
          </p:nvPr>
        </p:nvSpPr>
        <p:spPr/>
        <p:txBody>
          <a:bodyPr>
            <a:normAutofit/>
          </a:bodyPr>
          <a:lstStyle/>
          <a:p>
            <a:pPr>
              <a:buNone/>
            </a:pPr>
            <a:r>
              <a:rPr lang="en-US" b="1" dirty="0" smtClean="0"/>
              <a:t>   </a:t>
            </a:r>
            <a:r>
              <a:rPr lang="en-US" b="1" dirty="0" smtClean="0"/>
              <a:t>I </a:t>
            </a:r>
            <a:r>
              <a:rPr lang="en-US" b="1" dirty="0" smtClean="0"/>
              <a:t>read the book </a:t>
            </a:r>
            <a:r>
              <a:rPr lang="en-US" b="1" i="1" dirty="0" smtClean="0"/>
              <a:t>Home of the Brave</a:t>
            </a:r>
            <a:r>
              <a:rPr lang="en-US" b="1" dirty="0" smtClean="0"/>
              <a:t>. In this story there is a young boy named </a:t>
            </a:r>
            <a:r>
              <a:rPr lang="en-US" b="1" dirty="0" smtClean="0"/>
              <a:t>Kek</a:t>
            </a:r>
            <a:r>
              <a:rPr lang="en-US" b="1" dirty="0" smtClean="0"/>
              <a:t>. He lives in Africa. </a:t>
            </a:r>
            <a:r>
              <a:rPr lang="en-US" b="1" dirty="0" smtClean="0"/>
              <a:t>Kek</a:t>
            </a:r>
            <a:r>
              <a:rPr lang="en-US" b="1" dirty="0" smtClean="0"/>
              <a:t> used to live with his mother, father and brother, but his father and brother died. They can't find his mother. He now lives in Minnesota with his aunt and cousins. He was sent here because of the war going on in Africa. </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How does it relate to the story?</a:t>
            </a:r>
            <a:endParaRPr lang="en-US" b="1" dirty="0"/>
          </a:p>
        </p:txBody>
      </p:sp>
      <p:sp>
        <p:nvSpPr>
          <p:cNvPr id="3" name="Content Placeholder 2"/>
          <p:cNvSpPr>
            <a:spLocks noGrp="1"/>
          </p:cNvSpPr>
          <p:nvPr>
            <p:ph idx="1"/>
          </p:nvPr>
        </p:nvSpPr>
        <p:spPr/>
        <p:txBody>
          <a:bodyPr/>
          <a:lstStyle/>
          <a:p>
            <a:pPr>
              <a:buNone/>
            </a:pPr>
            <a:r>
              <a:rPr lang="en-US" b="1" dirty="0" smtClean="0"/>
              <a:t>   In </a:t>
            </a:r>
            <a:r>
              <a:rPr lang="en-US" b="1" dirty="0" smtClean="0"/>
              <a:t>the story </a:t>
            </a:r>
            <a:r>
              <a:rPr lang="en-US" b="1" dirty="0" smtClean="0"/>
              <a:t>Kek</a:t>
            </a:r>
            <a:r>
              <a:rPr lang="en-US" b="1" dirty="0" smtClean="0"/>
              <a:t> meets a friend named </a:t>
            </a:r>
            <a:r>
              <a:rPr lang="en-US" b="1" dirty="0" smtClean="0"/>
              <a:t>Lou. She </a:t>
            </a:r>
            <a:r>
              <a:rPr lang="en-US" b="1" dirty="0" smtClean="0"/>
              <a:t>has a cow and can’t manage to take care of it. He is sad to see the cow in such poor condition. Later </a:t>
            </a:r>
            <a:r>
              <a:rPr lang="en-US" b="1" dirty="0" smtClean="0"/>
              <a:t>Kek</a:t>
            </a:r>
            <a:r>
              <a:rPr lang="en-US" b="1" dirty="0" smtClean="0"/>
              <a:t> takes the cow to take care of because Lou can’t. The country </a:t>
            </a:r>
            <a:r>
              <a:rPr lang="en-US" b="1" dirty="0" smtClean="0"/>
              <a:t>Kek</a:t>
            </a:r>
            <a:r>
              <a:rPr lang="en-US" b="1" dirty="0" smtClean="0"/>
              <a:t> is from cow’s are very sacred. </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About Dinka.</a:t>
            </a:r>
            <a:endParaRPr lang="en-US" b="1" dirty="0"/>
          </a:p>
        </p:txBody>
      </p:sp>
      <p:sp>
        <p:nvSpPr>
          <p:cNvPr id="3" name="Content Placeholder 2"/>
          <p:cNvSpPr>
            <a:spLocks noGrp="1"/>
          </p:cNvSpPr>
          <p:nvPr>
            <p:ph idx="1"/>
          </p:nvPr>
        </p:nvSpPr>
        <p:spPr/>
        <p:txBody>
          <a:bodyPr>
            <a:normAutofit lnSpcReduction="10000"/>
          </a:bodyPr>
          <a:lstStyle/>
          <a:p>
            <a:pPr>
              <a:buNone/>
            </a:pPr>
            <a:r>
              <a:rPr lang="en-US" b="1" dirty="0" smtClean="0"/>
              <a:t>   The </a:t>
            </a:r>
            <a:r>
              <a:rPr lang="en-US" b="1" dirty="0" smtClean="0"/>
              <a:t>culture that cherishes cows are called Dinka people. The Dinka is an ethnic group in South </a:t>
            </a:r>
            <a:r>
              <a:rPr lang="en-US" b="1" dirty="0" smtClean="0"/>
              <a:t>Sudan</a:t>
            </a:r>
            <a:r>
              <a:rPr lang="en-US" b="1" dirty="0" smtClean="0"/>
              <a:t> </a:t>
            </a:r>
            <a:r>
              <a:rPr lang="en-US" b="1" dirty="0" smtClean="0"/>
              <a:t>and is one of the largest groups.</a:t>
            </a:r>
            <a:r>
              <a:rPr lang="en-US" b="1" dirty="0" smtClean="0"/>
              <a:t> </a:t>
            </a:r>
            <a:r>
              <a:rPr lang="en-US" b="1" dirty="0" smtClean="0"/>
              <a:t>The Dinka are a group of several closely related peoples </a:t>
            </a:r>
            <a:r>
              <a:rPr lang="en-US" b="1" dirty="0" smtClean="0"/>
              <a:t>living along </a:t>
            </a:r>
            <a:r>
              <a:rPr lang="en-US" b="1" dirty="0" smtClean="0"/>
              <a:t>both sides of the White Nile</a:t>
            </a:r>
            <a:r>
              <a:rPr lang="en-US" b="1" dirty="0" smtClean="0"/>
              <a:t>. Their culture is made up of about 1 million people. In Dinka cow is said as </a:t>
            </a:r>
            <a:r>
              <a:rPr lang="en-US" b="1" dirty="0" smtClean="0"/>
              <a:t>weng</a:t>
            </a:r>
            <a:r>
              <a:rPr lang="en-US" b="1" dirty="0" smtClean="0"/>
              <a:t>. Due to Civil war, Dinka have migrated </a:t>
            </a:r>
            <a:r>
              <a:rPr lang="en-US" b="1" dirty="0" smtClean="0"/>
              <a:t>to Kenya, Uganda, Europe, and the United States</a:t>
            </a:r>
            <a:r>
              <a:rPr lang="en-US" b="1" dirty="0" smtClean="0"/>
              <a:t>.</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Why are they sacred?</a:t>
            </a:r>
            <a:endParaRPr lang="en-US" b="1" dirty="0"/>
          </a:p>
        </p:txBody>
      </p:sp>
      <p:sp>
        <p:nvSpPr>
          <p:cNvPr id="3" name="Content Placeholder 2"/>
          <p:cNvSpPr>
            <a:spLocks noGrp="1"/>
          </p:cNvSpPr>
          <p:nvPr>
            <p:ph idx="1"/>
          </p:nvPr>
        </p:nvSpPr>
        <p:spPr/>
        <p:txBody>
          <a:bodyPr/>
          <a:lstStyle/>
          <a:p>
            <a:pPr>
              <a:buNone/>
            </a:pPr>
            <a:r>
              <a:rPr lang="en-US" b="1" dirty="0" smtClean="0"/>
              <a:t>   Cows </a:t>
            </a:r>
            <a:r>
              <a:rPr lang="en-US" b="1" dirty="0" smtClean="0"/>
              <a:t>are sacred in Africa because the Dinka people are given cows as gifts. When </a:t>
            </a:r>
            <a:r>
              <a:rPr lang="en-US" b="1" dirty="0" smtClean="0"/>
              <a:t>Dinka’s</a:t>
            </a:r>
            <a:r>
              <a:rPr lang="en-US" b="1" dirty="0" smtClean="0"/>
              <a:t> get married, cows are given to the bride’s family as a gift. When a Dinka child is born, they are given a nickname after they’re favorite cow’s color. A </a:t>
            </a:r>
            <a:r>
              <a:rPr lang="en-US" b="1" dirty="0" smtClean="0"/>
              <a:t>Dinka’s</a:t>
            </a:r>
            <a:r>
              <a:rPr lang="en-US" b="1" dirty="0" smtClean="0"/>
              <a:t> wealth is measured by the number of the cows in their possession.</a:t>
            </a:r>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Facts.</a:t>
            </a:r>
            <a:endParaRPr lang="en-US" b="1" dirty="0"/>
          </a:p>
        </p:txBody>
      </p:sp>
      <p:sp>
        <p:nvSpPr>
          <p:cNvPr id="3" name="Content Placeholder 2"/>
          <p:cNvSpPr>
            <a:spLocks noGrp="1"/>
          </p:cNvSpPr>
          <p:nvPr>
            <p:ph idx="1"/>
          </p:nvPr>
        </p:nvSpPr>
        <p:spPr/>
        <p:txBody>
          <a:bodyPr>
            <a:normAutofit/>
          </a:bodyPr>
          <a:lstStyle/>
          <a:p>
            <a:r>
              <a:rPr lang="en-US" b="1" dirty="0" smtClean="0"/>
              <a:t>Cows drink about a bathtub full of water and eat around 40 pounds of food a day.</a:t>
            </a:r>
          </a:p>
          <a:p>
            <a:r>
              <a:rPr lang="en-US" b="1" dirty="0" smtClean="0"/>
              <a:t>Cows have 32 teeth.</a:t>
            </a:r>
          </a:p>
          <a:p>
            <a:r>
              <a:rPr lang="en-US" b="1" dirty="0" smtClean="0"/>
              <a:t>Cows can live 25 years. You can guess the age of a cow that has horns by counting the number of rings on the horns. </a:t>
            </a:r>
          </a:p>
          <a:p>
            <a:r>
              <a:rPr lang="en-US" b="1" dirty="0" smtClean="0"/>
              <a:t>A cow weighs about 1400lbs.</a:t>
            </a:r>
          </a:p>
          <a:p>
            <a:r>
              <a:rPr lang="en-US" b="1" dirty="0" smtClean="0"/>
              <a:t>In a lifetime a Dairy cow can supply 200,000 glasses of milk.</a:t>
            </a:r>
          </a:p>
          <a:p>
            <a:endParaRPr lang="en-US" b="1"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50</TotalTime>
  <Words>309</Words>
  <Application>Microsoft Office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Cows.</vt:lpstr>
      <vt:lpstr>Summary of the Book.</vt:lpstr>
      <vt:lpstr>How does it relate to the story?</vt:lpstr>
      <vt:lpstr>About Dinka.</vt:lpstr>
      <vt:lpstr>Why are they sacred?</vt:lpstr>
      <vt:lpstr>Facts.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Cows</dc:title>
  <dc:creator>Jill Bokinskie</dc:creator>
  <cp:lastModifiedBy>Jill Bokinskie</cp:lastModifiedBy>
  <cp:revision>6</cp:revision>
  <dcterms:created xsi:type="dcterms:W3CDTF">2010-11-03T00:47:54Z</dcterms:created>
  <dcterms:modified xsi:type="dcterms:W3CDTF">2010-11-04T12:27:23Z</dcterms:modified>
</cp:coreProperties>
</file>