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0" r:id="rId4"/>
    <p:sldId id="258" r:id="rId5"/>
    <p:sldId id="259"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56FC981-677F-44E0-B9B7-3FD975D52904}" type="datetimeFigureOut">
              <a:rPr lang="en-US" smtClean="0"/>
              <a:pPr/>
              <a:t>1/14/2011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96985230-0246-4931-A1C8-B7B3882CDA4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6FC981-677F-44E0-B9B7-3FD975D52904}" type="datetimeFigureOut">
              <a:rPr lang="en-US" smtClean="0"/>
              <a:pPr/>
              <a:t>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985230-0246-4931-A1C8-B7B3882CDA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6FC981-677F-44E0-B9B7-3FD975D52904}" type="datetimeFigureOut">
              <a:rPr lang="en-US" smtClean="0"/>
              <a:pPr/>
              <a:t>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985230-0246-4931-A1C8-B7B3882CDA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56FC981-677F-44E0-B9B7-3FD975D52904}" type="datetimeFigureOut">
              <a:rPr lang="en-US" smtClean="0"/>
              <a:pPr/>
              <a:t>1/14/2011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96985230-0246-4931-A1C8-B7B3882CDA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56FC981-677F-44E0-B9B7-3FD975D52904}" type="datetimeFigureOut">
              <a:rPr lang="en-US" smtClean="0"/>
              <a:pPr/>
              <a:t>1/14/2011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96985230-0246-4931-A1C8-B7B3882CDA4C}"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56FC981-677F-44E0-B9B7-3FD975D52904}" type="datetimeFigureOut">
              <a:rPr lang="en-US" smtClean="0"/>
              <a:pPr/>
              <a:t>1/14/2011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6985230-0246-4931-A1C8-B7B3882CDA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56FC981-677F-44E0-B9B7-3FD975D52904}" type="datetimeFigureOut">
              <a:rPr lang="en-US" smtClean="0"/>
              <a:pPr/>
              <a:t>1/14/2011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96985230-0246-4931-A1C8-B7B3882CDA4C}"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56FC981-677F-44E0-B9B7-3FD975D52904}" type="datetimeFigureOut">
              <a:rPr lang="en-US" smtClean="0"/>
              <a:pPr/>
              <a:t>1/14/2011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985230-0246-4931-A1C8-B7B3882CDA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56FC981-677F-44E0-B9B7-3FD975D52904}" type="datetimeFigureOut">
              <a:rPr lang="en-US" smtClean="0"/>
              <a:pPr/>
              <a:t>1/14/2011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985230-0246-4931-A1C8-B7B3882CDA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56FC981-677F-44E0-B9B7-3FD975D52904}" type="datetimeFigureOut">
              <a:rPr lang="en-US" smtClean="0"/>
              <a:pPr/>
              <a:t>1/14/2011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985230-0246-4931-A1C8-B7B3882CDA4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56FC981-677F-44E0-B9B7-3FD975D52904}" type="datetimeFigureOut">
              <a:rPr lang="en-US" smtClean="0"/>
              <a:pPr/>
              <a:t>1/14/2011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6985230-0246-4931-A1C8-B7B3882CDA4C}"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56FC981-677F-44E0-B9B7-3FD975D52904}" type="datetimeFigureOut">
              <a:rPr lang="en-US" smtClean="0"/>
              <a:pPr/>
              <a:t>1/14/2011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6985230-0246-4931-A1C8-B7B3882CDA4C}"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smtClean="0">
                <a:latin typeface="Toledo" pitchFamily="2" charset="0"/>
                <a:ea typeface="MicroStencil-Black" pitchFamily="2" charset="0"/>
              </a:rPr>
              <a:t>Cricket</a:t>
            </a:r>
            <a:endParaRPr lang="en-US" sz="7200" dirty="0">
              <a:latin typeface="Toledo" pitchFamily="2" charset="0"/>
              <a:ea typeface="MicroStencil-Black" pitchFamily="2" charset="0"/>
            </a:endParaRPr>
          </a:p>
        </p:txBody>
      </p:sp>
      <p:sp>
        <p:nvSpPr>
          <p:cNvPr id="3" name="Subtitle 2"/>
          <p:cNvSpPr>
            <a:spLocks noGrp="1"/>
          </p:cNvSpPr>
          <p:nvPr>
            <p:ph type="subTitle" idx="1"/>
          </p:nvPr>
        </p:nvSpPr>
        <p:spPr/>
        <p:txBody>
          <a:bodyPr/>
          <a:lstStyle/>
          <a:p>
            <a:r>
              <a:rPr lang="en-US" dirty="0" smtClean="0"/>
              <a:t>Power point done by Caysi Simpson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3733800"/>
          </a:xfrm>
        </p:spPr>
        <p:txBody>
          <a:bodyPr>
            <a:normAutofit fontScale="90000"/>
          </a:bodyPr>
          <a:lstStyle/>
          <a:p>
            <a:r>
              <a:rPr lang="en-US" sz="4000" dirty="0" smtClean="0"/>
              <a:t>ABOUT: </a:t>
            </a:r>
            <a:r>
              <a:rPr lang="en-US" sz="3200" dirty="0" smtClean="0"/>
              <a:t>Cricket is a bat-and-ball team sport. It takes a field with two teams (eleven players each). One team bats while the other team bowls and fields. The object of the game is to get more runs and dismiss the other team. Not as popular in America as it is in Australia, Indian Subcontinent, Southern Africa, and Britain.</a:t>
            </a:r>
            <a:endParaRPr lang="en-US" sz="3200" dirty="0"/>
          </a:p>
        </p:txBody>
      </p:sp>
      <p:pic>
        <p:nvPicPr>
          <p:cNvPr id="4" name="Content Placeholder 3" descr="cricket field.png"/>
          <p:cNvPicPr>
            <a:picLocks noGrp="1" noChangeAspect="1"/>
          </p:cNvPicPr>
          <p:nvPr>
            <p:ph idx="1"/>
          </p:nvPr>
        </p:nvPicPr>
        <p:blipFill>
          <a:blip r:embed="rId2" cstate="print"/>
          <a:stretch>
            <a:fillRect/>
          </a:stretch>
        </p:blipFill>
        <p:spPr>
          <a:xfrm>
            <a:off x="1752600" y="3886200"/>
            <a:ext cx="5486400" cy="2590006"/>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Plays/Positions in a typical match :</a:t>
            </a:r>
            <a:endParaRPr lang="en-US" dirty="0"/>
          </a:p>
        </p:txBody>
      </p:sp>
      <p:sp>
        <p:nvSpPr>
          <p:cNvPr id="3" name="Content Placeholder 2"/>
          <p:cNvSpPr>
            <a:spLocks noGrp="1"/>
          </p:cNvSpPr>
          <p:nvPr>
            <p:ph idx="1"/>
          </p:nvPr>
        </p:nvSpPr>
        <p:spPr>
          <a:xfrm>
            <a:off x="457200" y="1371600"/>
            <a:ext cx="8229600" cy="5257800"/>
          </a:xfrm>
        </p:spPr>
        <p:txBody>
          <a:bodyPr>
            <a:normAutofit fontScale="92500"/>
          </a:bodyPr>
          <a:lstStyle/>
          <a:p>
            <a:r>
              <a:rPr lang="en-US" u="sng" dirty="0" smtClean="0"/>
              <a:t>Bowling</a:t>
            </a:r>
            <a:r>
              <a:rPr lang="en-US" dirty="0" smtClean="0"/>
              <a:t>- the action of bowlers propelling a ball toward the wicket defended by the batter.</a:t>
            </a:r>
          </a:p>
          <a:p>
            <a:r>
              <a:rPr lang="en-US" u="sng" dirty="0" smtClean="0"/>
              <a:t>Fielding</a:t>
            </a:r>
            <a:r>
              <a:rPr lang="en-US" dirty="0" smtClean="0"/>
              <a:t>- fielders collecting the ball after it is struck by the batsman in a way that either limits the number of runs the batsman scores or gets the batsman out by catching the ball.</a:t>
            </a:r>
            <a:endParaRPr lang="en-US" u="sng" dirty="0" smtClean="0"/>
          </a:p>
          <a:p>
            <a:r>
              <a:rPr lang="en-US" u="sng" dirty="0" smtClean="0"/>
              <a:t>Battings</a:t>
            </a:r>
            <a:r>
              <a:rPr lang="en-US" dirty="0" smtClean="0"/>
              <a:t>- batsmen hit the cricket ball to score runs or prevent the loss of someone’s wicket.</a:t>
            </a:r>
            <a:endParaRPr lang="en-US" u="sng" dirty="0" smtClean="0"/>
          </a:p>
          <a:p>
            <a:r>
              <a:rPr lang="en-US" u="sng" dirty="0" smtClean="0"/>
              <a:t>Runs</a:t>
            </a:r>
            <a:r>
              <a:rPr lang="en-US" dirty="0" smtClean="0"/>
              <a:t>- the basic unit of scoring. Runs are scored by a batsmen for the team’s score.</a:t>
            </a:r>
            <a:endParaRPr lang="en-US" u="sng"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0"/>
            <a:ext cx="8610600" cy="1295400"/>
          </a:xfrm>
        </p:spPr>
        <p:txBody>
          <a:bodyPr/>
          <a:lstStyle/>
          <a:p>
            <a:r>
              <a:rPr lang="en-US" dirty="0" smtClean="0"/>
              <a:t>Cricket gear</a:t>
            </a:r>
            <a:endParaRPr lang="en-US" dirty="0"/>
          </a:p>
        </p:txBody>
      </p:sp>
      <p:sp>
        <p:nvSpPr>
          <p:cNvPr id="3" name="Text Placeholder 2"/>
          <p:cNvSpPr>
            <a:spLocks noGrp="1"/>
          </p:cNvSpPr>
          <p:nvPr>
            <p:ph type="body" idx="1"/>
          </p:nvPr>
        </p:nvSpPr>
        <p:spPr>
          <a:xfrm>
            <a:off x="457200" y="304801"/>
            <a:ext cx="4040188" cy="1143000"/>
          </a:xfrm>
        </p:spPr>
        <p:txBody>
          <a:bodyPr>
            <a:noAutofit/>
          </a:bodyPr>
          <a:lstStyle/>
          <a:p>
            <a:r>
              <a:rPr lang="en-US" sz="2000" dirty="0" smtClean="0"/>
              <a:t>Cricket bat:  Is made of wood (usually White Willow). It has the shape of a blade topped by a cylindrical handle.</a:t>
            </a:r>
            <a:endParaRPr lang="en-US" sz="2000" dirty="0"/>
          </a:p>
        </p:txBody>
      </p:sp>
      <p:sp>
        <p:nvSpPr>
          <p:cNvPr id="5" name="Text Placeholder 4"/>
          <p:cNvSpPr>
            <a:spLocks noGrp="1"/>
          </p:cNvSpPr>
          <p:nvPr>
            <p:ph type="body" sz="half" idx="3"/>
          </p:nvPr>
        </p:nvSpPr>
        <p:spPr>
          <a:xfrm>
            <a:off x="4645025" y="381000"/>
            <a:ext cx="4041775" cy="2438400"/>
          </a:xfrm>
        </p:spPr>
        <p:txBody>
          <a:bodyPr>
            <a:noAutofit/>
          </a:bodyPr>
          <a:lstStyle/>
          <a:p>
            <a:r>
              <a:rPr lang="en-US" sz="2000" dirty="0" smtClean="0"/>
              <a:t>Cricket ball:  A hard-leather seemed ball with the circumference of 9 inches. This ball can be delivered at a speed of 90 miles an hour (so batsmen have to wear pads, helmet, and batting gloves for safety).</a:t>
            </a:r>
            <a:endParaRPr lang="en-US" sz="2000" dirty="0"/>
          </a:p>
        </p:txBody>
      </p:sp>
      <p:pic>
        <p:nvPicPr>
          <p:cNvPr id="7" name="Content Placeholder 6" descr="cricket bat.jpg"/>
          <p:cNvPicPr>
            <a:picLocks noGrp="1" noChangeAspect="1"/>
          </p:cNvPicPr>
          <p:nvPr>
            <p:ph sz="quarter" idx="2"/>
          </p:nvPr>
        </p:nvPicPr>
        <p:blipFill>
          <a:blip r:embed="rId2" cstate="print"/>
          <a:stretch>
            <a:fillRect/>
          </a:stretch>
        </p:blipFill>
        <p:spPr>
          <a:xfrm>
            <a:off x="609600" y="1524000"/>
            <a:ext cx="3200400" cy="3657600"/>
          </a:xfrm>
        </p:spPr>
      </p:pic>
      <p:pic>
        <p:nvPicPr>
          <p:cNvPr id="8" name="Content Placeholder 7" descr="cricket ball.jpg"/>
          <p:cNvPicPr>
            <a:picLocks noGrp="1" noChangeAspect="1"/>
          </p:cNvPicPr>
          <p:nvPr>
            <p:ph sz="quarter" idx="4"/>
          </p:nvPr>
        </p:nvPicPr>
        <p:blipFill>
          <a:blip r:embed="rId3" cstate="print"/>
          <a:stretch>
            <a:fillRect/>
          </a:stretch>
        </p:blipFill>
        <p:spPr>
          <a:xfrm>
            <a:off x="4572000" y="2971800"/>
            <a:ext cx="3200400" cy="2286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different types of Cricket:</a:t>
            </a:r>
            <a:endParaRPr lang="en-US" dirty="0"/>
          </a:p>
        </p:txBody>
      </p:sp>
      <p:sp>
        <p:nvSpPr>
          <p:cNvPr id="3" name="Content Placeholder 2"/>
          <p:cNvSpPr>
            <a:spLocks noGrp="1"/>
          </p:cNvSpPr>
          <p:nvPr>
            <p:ph idx="1"/>
          </p:nvPr>
        </p:nvSpPr>
        <p:spPr>
          <a:xfrm>
            <a:off x="457200" y="1066800"/>
            <a:ext cx="8229600" cy="5791200"/>
          </a:xfrm>
        </p:spPr>
        <p:txBody>
          <a:bodyPr>
            <a:normAutofit fontScale="92500"/>
          </a:bodyPr>
          <a:lstStyle/>
          <a:p>
            <a:r>
              <a:rPr lang="en-US" sz="2400" u="sng" dirty="0" smtClean="0"/>
              <a:t>Test Cricket</a:t>
            </a:r>
            <a:r>
              <a:rPr lang="en-US" sz="2400" dirty="0" smtClean="0"/>
              <a:t>-the highest standard of first class cricket. Played with two teams in a group of matches called series. (these also lead to World Cups and Championships).</a:t>
            </a:r>
          </a:p>
          <a:p>
            <a:r>
              <a:rPr lang="en-US" sz="2400" u="sng" dirty="0" smtClean="0"/>
              <a:t>Limited Overs Cricket</a:t>
            </a:r>
            <a:r>
              <a:rPr lang="en-US" sz="2400" dirty="0" smtClean="0"/>
              <a:t>- Twenty20 is a popular version and it has the purpose of being able to finish a match in 3 hours.</a:t>
            </a:r>
          </a:p>
          <a:p>
            <a:r>
              <a:rPr lang="en-US" sz="2400" u="sng" dirty="0" smtClean="0"/>
              <a:t>Indoor Cricket</a:t>
            </a:r>
            <a:r>
              <a:rPr lang="en-US" sz="2400" dirty="0" smtClean="0"/>
              <a:t>- played in an indoor, netted area and it is formal.</a:t>
            </a:r>
          </a:p>
          <a:p>
            <a:r>
              <a:rPr lang="en-US" sz="2400" u="sng" dirty="0" smtClean="0"/>
              <a:t>Outdoor (backyard) Cricket</a:t>
            </a:r>
            <a:r>
              <a:rPr lang="en-US" sz="2400" dirty="0" smtClean="0"/>
              <a:t>- usually played with families and teens in the backyard of their home or at a park. It takes a hitting stick and a ball and you hit it under rectangular sticks stuck in the ground.</a:t>
            </a:r>
          </a:p>
          <a:p>
            <a:r>
              <a:rPr lang="en-US" sz="2400" u="sng" dirty="0" smtClean="0"/>
              <a:t>Kwik Cricket</a:t>
            </a:r>
            <a:r>
              <a:rPr lang="en-US" sz="2400" dirty="0" smtClean="0"/>
              <a:t>- the bowler does not have to wait for the batsmen to be ready for a delivery. This leads to a faster, more exhausting game. This usually appeals to kids and teens.</a:t>
            </a:r>
          </a:p>
          <a:p>
            <a:r>
              <a:rPr lang="en-US" sz="2400" dirty="0" smtClean="0"/>
              <a:t>There are many different versions of cricket, so rules vary.</a:t>
            </a:r>
          </a:p>
          <a:p>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Dismissals/ Outs:</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Bowled- bowler hits the wicket with the ball and the wicket is broken.</a:t>
            </a:r>
          </a:p>
          <a:p>
            <a:r>
              <a:rPr lang="en-US" sz="2800" dirty="0" smtClean="0"/>
              <a:t>Caught- the batsman hits the ball but the ball is caught before it hits the ground. </a:t>
            </a:r>
          </a:p>
          <a:p>
            <a:r>
              <a:rPr lang="en-US" sz="2800" dirty="0" smtClean="0"/>
              <a:t>Run out- a member of the fielding side has broken or knocked down the wicket while batsmen was out of position.</a:t>
            </a:r>
          </a:p>
          <a:p>
            <a:r>
              <a:rPr lang="en-US" sz="2800" dirty="0" smtClean="0"/>
              <a:t>Timed out- means the next batsman did not arrive at the wicket within three minutes of the previous batsmen being dismissed.</a:t>
            </a: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EA Sports Cricket 07 Screenshot"/>
          <p:cNvPicPr>
            <a:picLocks noChangeAspect="1" noChangeArrowheads="1"/>
          </p:cNvPicPr>
          <p:nvPr/>
        </p:nvPicPr>
        <p:blipFill>
          <a:blip r:embed="rId2" cstate="print"/>
          <a:srcRect/>
          <a:stretch>
            <a:fillRect/>
          </a:stretch>
        </p:blipFill>
        <p:spPr bwMode="auto">
          <a:xfrm>
            <a:off x="609600" y="228600"/>
            <a:ext cx="8001000" cy="2514600"/>
          </a:xfrm>
          <a:prstGeom prst="rect">
            <a:avLst/>
          </a:prstGeom>
          <a:noFill/>
        </p:spPr>
      </p:pic>
      <p:pic>
        <p:nvPicPr>
          <p:cNvPr id="1030" name="Picture 6" descr="http://t3.gstatic.com/images?q=tbn:ANd9GcTELpnydyHjaTWGccr6KfzlLDsBuBdMRkrtP6sKe51GMsMsd6gEreL094NJ"/>
          <p:cNvPicPr>
            <a:picLocks noChangeAspect="1" noChangeArrowheads="1"/>
          </p:cNvPicPr>
          <p:nvPr/>
        </p:nvPicPr>
        <p:blipFill>
          <a:blip r:embed="rId3" cstate="print"/>
          <a:srcRect/>
          <a:stretch>
            <a:fillRect/>
          </a:stretch>
        </p:blipFill>
        <p:spPr bwMode="auto">
          <a:xfrm>
            <a:off x="685800" y="2819400"/>
            <a:ext cx="2514600" cy="3581400"/>
          </a:xfrm>
          <a:prstGeom prst="rect">
            <a:avLst/>
          </a:prstGeom>
          <a:noFill/>
        </p:spPr>
      </p:pic>
      <p:pic>
        <p:nvPicPr>
          <p:cNvPr id="1032" name="Picture 8" descr="http://www.cartoonstock.com/newscartoons/cartoonists/cgo/lowres/cgon167l.jpg"/>
          <p:cNvPicPr>
            <a:picLocks noChangeAspect="1" noChangeArrowheads="1"/>
          </p:cNvPicPr>
          <p:nvPr/>
        </p:nvPicPr>
        <p:blipFill>
          <a:blip r:embed="rId4" cstate="print"/>
          <a:srcRect/>
          <a:stretch>
            <a:fillRect/>
          </a:stretch>
        </p:blipFill>
        <p:spPr bwMode="auto">
          <a:xfrm>
            <a:off x="3352800" y="2895600"/>
            <a:ext cx="5257800" cy="3505201"/>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91</TotalTime>
  <Words>482</Words>
  <Application>Microsoft Office PowerPoint</Application>
  <PresentationFormat>On-screen Show (4:3)</PresentationFormat>
  <Paragraphs>23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Trek</vt:lpstr>
      <vt:lpstr>Cricket</vt:lpstr>
      <vt:lpstr>ABOUT: Cricket is a bat-and-ball team sport. It takes a field with two teams (eleven players each). One team bats while the other team bowls and fields. The object of the game is to get more runs and dismiss the other team. Not as popular in America as it is in Australia, Indian Subcontinent, Southern Africa, and Britain.</vt:lpstr>
      <vt:lpstr>Plays/Positions in a typical match :</vt:lpstr>
      <vt:lpstr>Cricket gear</vt:lpstr>
      <vt:lpstr>The different types of Cricket:</vt:lpstr>
      <vt:lpstr>Dismissals/ Outs:</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Cricket</dc:title>
  <dc:creator>Owner</dc:creator>
  <cp:lastModifiedBy>Owner</cp:lastModifiedBy>
  <cp:revision>11</cp:revision>
  <dcterms:created xsi:type="dcterms:W3CDTF">2010-12-29T15:31:36Z</dcterms:created>
  <dcterms:modified xsi:type="dcterms:W3CDTF">2011-01-14T13:08:03Z</dcterms:modified>
</cp:coreProperties>
</file>