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594D-19F6-442B-B894-9813C5258AF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CB33-AF64-4441-9323-BCE50B7E6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594D-19F6-442B-B894-9813C5258AF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CB33-AF64-4441-9323-BCE50B7E6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594D-19F6-442B-B894-9813C5258AF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CB33-AF64-4441-9323-BCE50B7E6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594D-19F6-442B-B894-9813C5258AF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CB33-AF64-4441-9323-BCE50B7E6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594D-19F6-442B-B894-9813C5258AF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CB33-AF64-4441-9323-BCE50B7E6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594D-19F6-442B-B894-9813C5258AF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CB33-AF64-4441-9323-BCE50B7E6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594D-19F6-442B-B894-9813C5258AF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CB33-AF64-4441-9323-BCE50B7E6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594D-19F6-442B-B894-9813C5258AF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CB33-AF64-4441-9323-BCE50B7E6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594D-19F6-442B-B894-9813C5258AF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CB33-AF64-4441-9323-BCE50B7E6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594D-19F6-442B-B894-9813C5258AF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CB33-AF64-4441-9323-BCE50B7E6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594D-19F6-442B-B894-9813C5258AF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CB33-AF64-4441-9323-BCE50B7E6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4594D-19F6-442B-B894-9813C5258AF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ECB33-AF64-4441-9323-BCE50B7E6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Timeline_of_Cuban_histor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Cuba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Eric </a:t>
            </a:r>
            <a:r>
              <a:rPr lang="en-US" dirty="0" err="1" smtClean="0"/>
              <a:t>Magaw</a:t>
            </a:r>
            <a:r>
              <a:rPr lang="en-US" dirty="0" smtClean="0"/>
              <a:t> &amp; Eli Knutson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Cuba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1026" name="Picture 2" descr="http://www.map-of-cuba.co.uk/images/Cuba-political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04" y="1171814"/>
            <a:ext cx="9148604" cy="56861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http://en.wikipedia.org/wiki/Timeline_of_Cuban_history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Pictures found with </a:t>
            </a:r>
            <a:r>
              <a:rPr lang="en-US" smtClean="0"/>
              <a:t>Bing Images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Animals found in Cuba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</a:t>
            </a:r>
            <a:r>
              <a:rPr lang="en-US" dirty="0" err="1" smtClean="0"/>
              <a:t>Almiqui</a:t>
            </a:r>
            <a:r>
              <a:rPr lang="en-US" dirty="0" smtClean="0"/>
              <a:t>: this is a small badger like animal with yellowish fur.</a:t>
            </a:r>
          </a:p>
          <a:p>
            <a:pPr>
              <a:buNone/>
            </a:pPr>
            <a:r>
              <a:rPr lang="en-US" dirty="0" smtClean="0"/>
              <a:t>The Cuban Boa: This is a snake. It is long and eats rodents.</a:t>
            </a:r>
          </a:p>
          <a:p>
            <a:pPr>
              <a:buNone/>
            </a:pPr>
            <a:r>
              <a:rPr lang="en-US" dirty="0" smtClean="0"/>
              <a:t>The Small Indian Mongoose: this is a small mongoose that had been imported from India. It has adapted to the environment and now thrives in Cuba.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026" name="Picture 2" descr="\\north_alpha\vol2\students\968178\My Documents\My Pictures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1600201"/>
            <a:ext cx="2362200" cy="2247900"/>
          </a:xfrm>
          <a:prstGeom prst="rect">
            <a:avLst/>
          </a:prstGeom>
          <a:noFill/>
        </p:spPr>
      </p:pic>
      <p:pic>
        <p:nvPicPr>
          <p:cNvPr id="1027" name="Picture 3" descr="\\north_alpha\vol2\students\968178\My Documents\My Picture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1" y="1516342"/>
            <a:ext cx="4077222" cy="2674658"/>
          </a:xfrm>
          <a:prstGeom prst="rect">
            <a:avLst/>
          </a:prstGeom>
          <a:noFill/>
        </p:spPr>
      </p:pic>
      <p:pic>
        <p:nvPicPr>
          <p:cNvPr id="1029" name="Picture 5" descr="\\north_alpha\vol2\students\968178\My Documents\My Pictures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099559"/>
            <a:ext cx="3429000" cy="22533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Cuban 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Jose </a:t>
            </a:r>
            <a:r>
              <a:rPr lang="en-US" dirty="0" err="1" smtClean="0"/>
              <a:t>Azel</a:t>
            </a:r>
            <a:r>
              <a:rPr lang="en-US" dirty="0"/>
              <a:t> </a:t>
            </a:r>
            <a:r>
              <a:rPr lang="en-US" dirty="0" smtClean="0"/>
              <a:t>wrote a book</a:t>
            </a:r>
          </a:p>
          <a:p>
            <a:pPr>
              <a:buNone/>
            </a:pPr>
            <a:r>
              <a:rPr lang="en-US" dirty="0" err="1" smtClean="0"/>
              <a:t>Dagoberto</a:t>
            </a:r>
            <a:r>
              <a:rPr lang="en-US" dirty="0" smtClean="0"/>
              <a:t> Valdes Hernandez wrote a book</a:t>
            </a:r>
          </a:p>
          <a:p>
            <a:pPr>
              <a:buNone/>
            </a:pPr>
            <a:r>
              <a:rPr lang="en-US" dirty="0" smtClean="0"/>
              <a:t>Marcelo </a:t>
            </a:r>
            <a:r>
              <a:rPr lang="en-US" dirty="0" err="1" smtClean="0"/>
              <a:t>Pogolotti</a:t>
            </a:r>
            <a:r>
              <a:rPr lang="en-US" dirty="0" smtClean="0"/>
              <a:t> wrote a book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Cuba is communist. No one can leave and there country is falling apart. They are under the influence of Castro.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Largest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Havana</a:t>
            </a:r>
          </a:p>
          <a:p>
            <a:pPr>
              <a:buNone/>
            </a:pPr>
            <a:r>
              <a:rPr lang="en-US" dirty="0" smtClean="0"/>
              <a:t>Santiago de Cuba</a:t>
            </a:r>
          </a:p>
          <a:p>
            <a:pPr>
              <a:buNone/>
            </a:pPr>
            <a:r>
              <a:rPr lang="en-US" dirty="0" smtClean="0"/>
              <a:t>Camaguey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facts about the </a:t>
            </a:r>
            <a:r>
              <a:rPr lang="en-US" dirty="0" err="1" smtClean="0"/>
              <a:t>culuture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They are </a:t>
            </a:r>
            <a:r>
              <a:rPr lang="en-US" dirty="0" err="1" smtClean="0"/>
              <a:t>hispanic</a:t>
            </a:r>
            <a:r>
              <a:rPr lang="en-US" dirty="0" smtClean="0"/>
              <a:t>.</a:t>
            </a:r>
            <a:endParaRPr lang="en-US" dirty="0"/>
          </a:p>
          <a:p>
            <a:pPr>
              <a:buNone/>
            </a:pPr>
            <a:r>
              <a:rPr lang="en-US" dirty="0" smtClean="0"/>
              <a:t>They wear clothes.</a:t>
            </a:r>
          </a:p>
          <a:p>
            <a:pPr>
              <a:buNone/>
            </a:pPr>
            <a:r>
              <a:rPr lang="en-US" dirty="0" smtClean="0"/>
              <a:t>Have naturally </a:t>
            </a:r>
            <a:r>
              <a:rPr lang="en-US" smtClean="0"/>
              <a:t>dark hair.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Tourist 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Technically there are no tourist attractions for Americans. We have a trade embargo against Cuba and Americans are not allowed into Cuba.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bits of history from Cuba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1603 Authorities decree that the sale of tobacco to foreigners is punishable by death</a:t>
            </a:r>
          </a:p>
          <a:p>
            <a:r>
              <a:rPr lang="en-US" dirty="0" smtClean="0"/>
              <a:t>On December 2 1976 Fidel Castro Came to power.</a:t>
            </a:r>
          </a:p>
          <a:p>
            <a:r>
              <a:rPr lang="en-US" dirty="0" smtClean="0"/>
              <a:t>March 23 1990 the U.S. launched TV Marti.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193</Words>
  <Application>Microsoft Office PowerPoint</Application>
  <PresentationFormat>On-screen Show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Cuba</vt:lpstr>
      <vt:lpstr>3 Animals found in Cuba</vt:lpstr>
      <vt:lpstr>Slide 3</vt:lpstr>
      <vt:lpstr>Famous Cuban Authors</vt:lpstr>
      <vt:lpstr>Government</vt:lpstr>
      <vt:lpstr>3 Largest cities</vt:lpstr>
      <vt:lpstr>3 facts about the culuture</vt:lpstr>
      <vt:lpstr>Tourist attractions</vt:lpstr>
      <vt:lpstr>3 bits of history from Cuba</vt:lpstr>
      <vt:lpstr>Map of Cuba</vt:lpstr>
      <vt:lpstr>Bibliography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Cuba</dc:title>
  <dc:creator>968178</dc:creator>
  <cp:lastModifiedBy>JSEAQUIS</cp:lastModifiedBy>
  <cp:revision>5</cp:revision>
  <dcterms:created xsi:type="dcterms:W3CDTF">2011-02-02T19:38:51Z</dcterms:created>
  <dcterms:modified xsi:type="dcterms:W3CDTF">2011-02-09T21:16:07Z</dcterms:modified>
</cp:coreProperties>
</file>