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64" r:id="rId5"/>
    <p:sldId id="258" r:id="rId6"/>
    <p:sldId id="269" r:id="rId7"/>
    <p:sldId id="259" r:id="rId8"/>
    <p:sldId id="262" r:id="rId9"/>
    <p:sldId id="263" r:id="rId10"/>
    <p:sldId id="265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F5BC586B-69A1-4A9A-A2DE-F66330837433}" type="datetimeFigureOut">
              <a:rPr lang="en-US" smtClean="0"/>
              <a:t>4/1/2011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338A01D-1E0B-44B9-A0E8-9C005DC77C0F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zcentral.com/ent/dead/altar/" TargetMode="External"/><Relationship Id="rId2" Type="http://schemas.openxmlformats.org/officeDocument/2006/relationships/hyperlink" Target="http://en.wikipedia.org/wiki/Day_of_the_Dea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Noah Bjork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i="1" dirty="0"/>
              <a:t>Día de los </a:t>
            </a:r>
            <a:r>
              <a:rPr lang="es-ES" i="1" dirty="0" smtClean="0"/>
              <a:t>Muertos</a:t>
            </a:r>
            <a:br>
              <a:rPr lang="es-ES" i="1" dirty="0" smtClean="0"/>
            </a:br>
            <a:r>
              <a:rPr lang="es-ES" i="1" dirty="0" smtClean="0"/>
              <a:t>(Day </a:t>
            </a:r>
            <a:r>
              <a:rPr lang="es-ES" i="1" dirty="0" smtClean="0"/>
              <a:t>of the </a:t>
            </a:r>
            <a:r>
              <a:rPr lang="es-ES" i="1" dirty="0" smtClean="0"/>
              <a:t>dead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211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1876425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2881313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day of the dead altar</a:t>
            </a:r>
            <a:endParaRPr lang="en-U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472602"/>
            <a:ext cx="2133600" cy="3211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48267" y="3650355"/>
            <a:ext cx="1400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typical costume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50292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Day of the dead is celebrated in the U.S., Canada, central America, Europe and many other places.</a:t>
            </a:r>
            <a:endParaRPr lang="en-US" sz="2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773298"/>
            <a:ext cx="2810017" cy="2108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72200" y="3342978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Pile of sugar skulls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1476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en.wikipedia.org/wiki/Day_of_the_Dead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http://www.azcentral.com/ent/dead/altar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040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r>
              <a:rPr lang="en-US" dirty="0" smtClean="0"/>
              <a:t>information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400" dirty="0" smtClean="0"/>
              <a:t>It is a day where friends and family pray for their lost ones.</a:t>
            </a:r>
          </a:p>
          <a:p>
            <a:r>
              <a:rPr lang="en-US" sz="2400" dirty="0" smtClean="0"/>
              <a:t>They make special breads, foods, desserts etc. for this day</a:t>
            </a:r>
          </a:p>
          <a:p>
            <a:r>
              <a:rPr lang="en-US" sz="2400" dirty="0" smtClean="0"/>
              <a:t>People build private altars for their person that died</a:t>
            </a:r>
          </a:p>
          <a:p>
            <a:r>
              <a:rPr lang="en-US" sz="2400" dirty="0" smtClean="0"/>
              <a:t>In </a:t>
            </a:r>
            <a:r>
              <a:rPr lang="en-US" sz="2400" dirty="0" smtClean="0"/>
              <a:t>Spanish </a:t>
            </a:r>
            <a:r>
              <a:rPr lang="en-US" sz="2400" dirty="0" smtClean="0"/>
              <a:t>it </a:t>
            </a:r>
            <a:r>
              <a:rPr lang="en-US" sz="2400" dirty="0" smtClean="0"/>
              <a:t>called </a:t>
            </a:r>
            <a:r>
              <a:rPr lang="es-ES" sz="2400" i="1" dirty="0"/>
              <a:t>Día de los </a:t>
            </a:r>
            <a:r>
              <a:rPr lang="es-ES" sz="2400" i="1" dirty="0" smtClean="0"/>
              <a:t>Muertos</a:t>
            </a:r>
          </a:p>
          <a:p>
            <a:r>
              <a:rPr lang="es-ES" sz="2400" i="1" dirty="0" smtClean="0"/>
              <a:t> pópele </a:t>
            </a:r>
            <a:r>
              <a:rPr lang="es-ES" sz="2400" i="1" dirty="0" smtClean="0"/>
              <a:t>start</a:t>
            </a:r>
            <a:r>
              <a:rPr lang="es-ES" sz="2400" i="1" dirty="0" smtClean="0"/>
              <a:t> </a:t>
            </a:r>
            <a:r>
              <a:rPr lang="es-ES" sz="2400" i="1" dirty="0" smtClean="0"/>
              <a:t>preperations</a:t>
            </a:r>
            <a:r>
              <a:rPr lang="es-ES" sz="2400" i="1" dirty="0" smtClean="0"/>
              <a:t>  </a:t>
            </a:r>
            <a:endParaRPr lang="es-ES" sz="2400" i="1" dirty="0" smtClean="0"/>
          </a:p>
          <a:p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3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 came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Day of the dead dates back 0ver 2,500 years</a:t>
            </a:r>
          </a:p>
          <a:p>
            <a:r>
              <a:rPr lang="en-US" sz="2400" dirty="0" smtClean="0"/>
              <a:t>It was first held for the whole month</a:t>
            </a:r>
          </a:p>
          <a:p>
            <a:r>
              <a:rPr lang="en-US" sz="2400" dirty="0" smtClean="0"/>
              <a:t>November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is the day to honor the children that have died</a:t>
            </a:r>
          </a:p>
          <a:p>
            <a:r>
              <a:rPr lang="en-US" sz="2400" dirty="0" smtClean="0"/>
              <a:t>And November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is the  day to honor the dead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57439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celebration(the belief)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People will go to </a:t>
            </a:r>
            <a:r>
              <a:rPr lang="en-US" sz="2400" dirty="0" smtClean="0"/>
              <a:t>cemitaries</a:t>
            </a:r>
            <a:r>
              <a:rPr lang="en-US" sz="2400" dirty="0" smtClean="0"/>
              <a:t> to be with the departed souls and basically talk to them </a:t>
            </a:r>
          </a:p>
          <a:p>
            <a:r>
              <a:rPr lang="en-US" sz="2400" dirty="0" smtClean="0"/>
              <a:t>They will talk about the fun times they had with that person and tell stories</a:t>
            </a:r>
          </a:p>
          <a:p>
            <a:r>
              <a:rPr lang="en-US" sz="2400" dirty="0" smtClean="0"/>
              <a:t>Some families have picnics by th</a:t>
            </a:r>
            <a:r>
              <a:rPr lang="en-US" sz="2400" dirty="0" smtClean="0"/>
              <a:t>e grave </a:t>
            </a:r>
          </a:p>
          <a:p>
            <a:r>
              <a:rPr lang="en-US" sz="2400" dirty="0" smtClean="0"/>
              <a:t>Trinkets and toys are given to the children that have died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5541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foods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Candy/sugar skulls are giving along with breads, and the favorite foods or beverages of the dead</a:t>
            </a:r>
          </a:p>
          <a:p>
            <a:r>
              <a:rPr lang="en-US" sz="2400" dirty="0" smtClean="0"/>
              <a:t>Food is left at the grave and at homes</a:t>
            </a:r>
          </a:p>
          <a:p>
            <a:r>
              <a:rPr lang="en-US" sz="2400" dirty="0" smtClean="0"/>
              <a:t>They believe that the soul eat the food spiritually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They also leave blankets and pillows for the desist to rest with because of there “long journey” there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1056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016" y="181922"/>
            <a:ext cx="2519179" cy="16763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4772"/>
            <a:ext cx="2552700" cy="17907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69" y="2362200"/>
            <a:ext cx="21336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9739" y="4038557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Bread of the dead</a:t>
            </a:r>
            <a:endParaRPr lang="en-US" sz="24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963" y="1262417"/>
            <a:ext cx="2208330" cy="165031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400" y="762000"/>
            <a:ext cx="3254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Flowers for day of the dead</a:t>
            </a:r>
            <a:endParaRPr lang="en-US" sz="24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489" y="335280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4680471"/>
            <a:ext cx="11334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601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Incense and candles are lit </a:t>
            </a:r>
            <a:r>
              <a:rPr lang="en-US" sz="2400" dirty="0" smtClean="0"/>
              <a:t>because it is support to attract good spirits </a:t>
            </a:r>
          </a:p>
          <a:p>
            <a:r>
              <a:rPr lang="en-US" sz="2400" dirty="0" smtClean="0"/>
              <a:t>Salt is also placed at the altar because it is believed to be a spice for the living</a:t>
            </a:r>
          </a:p>
          <a:p>
            <a:r>
              <a:rPr lang="en-US" sz="2400" dirty="0" smtClean="0"/>
              <a:t>The center piece is called the </a:t>
            </a:r>
            <a:r>
              <a:rPr lang="en-US" sz="2400" dirty="0" smtClean="0"/>
              <a:t>oferenda</a:t>
            </a:r>
            <a:r>
              <a:rPr lang="en-US" sz="2400" dirty="0" smtClean="0"/>
              <a:t>. It is usually a picture of the person that died</a:t>
            </a:r>
          </a:p>
          <a:p>
            <a:r>
              <a:rPr lang="en-US" sz="2400" dirty="0" smtClean="0"/>
              <a:t>There are also things that reflect the persons personality at the altar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06009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Costumes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main costume is dressing as a skeleton</a:t>
            </a:r>
          </a:p>
          <a:p>
            <a:r>
              <a:rPr lang="en-US" sz="2400" dirty="0" smtClean="0"/>
              <a:t>There are paper Mache skulls </a:t>
            </a:r>
          </a:p>
          <a:p>
            <a:r>
              <a:rPr lang="en-US" sz="2400" dirty="0" smtClean="0"/>
              <a:t>Day of the dead masks are also make</a:t>
            </a:r>
          </a:p>
          <a:p>
            <a:r>
              <a:rPr lang="en-US" sz="2400" dirty="0" smtClean="0"/>
              <a:t>Faces can also be painted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6931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Skelton's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76600" y="1600200"/>
            <a:ext cx="5257800" cy="4114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Skeletons symbolize the spirits of the dead </a:t>
            </a:r>
          </a:p>
          <a:p>
            <a:r>
              <a:rPr lang="en-US" sz="2400" dirty="0" smtClean="0"/>
              <a:t>The day is similar to Halloween and All Saints Day</a:t>
            </a:r>
          </a:p>
          <a:p>
            <a:r>
              <a:rPr lang="en-US" sz="2400" dirty="0" smtClean="0"/>
              <a:t>It is basically a combination of the two</a:t>
            </a:r>
          </a:p>
          <a:p>
            <a:r>
              <a:rPr lang="en-US" sz="2400" dirty="0" smtClean="0"/>
              <a:t>The sugar skull is popular on that day</a:t>
            </a:r>
          </a:p>
          <a:p>
            <a:r>
              <a:rPr lang="en-US" sz="2400" dirty="0" smtClean="0"/>
              <a:t>Clay skeletons are also made.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81" y="2209800"/>
            <a:ext cx="2770422" cy="29756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4010233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122</TotalTime>
  <Words>393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Horizon</vt:lpstr>
      <vt:lpstr>Día de los Muertos (Day of the dead )</vt:lpstr>
      <vt:lpstr>Background information </vt:lpstr>
      <vt:lpstr>Where it came from</vt:lpstr>
      <vt:lpstr>The celebration(the belief)</vt:lpstr>
      <vt:lpstr>Special foods</vt:lpstr>
      <vt:lpstr>PowerPoint Presentation</vt:lpstr>
      <vt:lpstr>The altar</vt:lpstr>
      <vt:lpstr>Costumes </vt:lpstr>
      <vt:lpstr>Skelton's </vt:lpstr>
      <vt:lpstr>PowerPoint Presentation</vt:lpstr>
      <vt:lpstr>recourses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Día de los Muertos (day of the dead)</dc:title>
  <dc:creator>Owner</dc:creator>
  <cp:lastModifiedBy>Owner</cp:lastModifiedBy>
  <cp:revision>10</cp:revision>
  <dcterms:created xsi:type="dcterms:W3CDTF">2011-04-01T08:42:12Z</dcterms:created>
  <dcterms:modified xsi:type="dcterms:W3CDTF">2011-04-02T05:27:28Z</dcterms:modified>
</cp:coreProperties>
</file>