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7" r:id="rId8"/>
    <p:sldId id="268" r:id="rId9"/>
    <p:sldId id="269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8494FF6-9815-4F59-8C4F-1E094390550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4969F2E-68A1-4031-BE25-F97FF7DAA1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4FF6-9815-4F59-8C4F-1E094390550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69F2E-68A1-4031-BE25-F97FF7DAA1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4FF6-9815-4F59-8C4F-1E094390550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69F2E-68A1-4031-BE25-F97FF7DAA1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8494FF6-9815-4F59-8C4F-1E094390550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69F2E-68A1-4031-BE25-F97FF7DAA1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8494FF6-9815-4F59-8C4F-1E094390550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4969F2E-68A1-4031-BE25-F97FF7DAA1C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8494FF6-9815-4F59-8C4F-1E094390550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4969F2E-68A1-4031-BE25-F97FF7DAA1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8494FF6-9815-4F59-8C4F-1E094390550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4969F2E-68A1-4031-BE25-F97FF7DAA1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4FF6-9815-4F59-8C4F-1E094390550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69F2E-68A1-4031-BE25-F97FF7DAA1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8494FF6-9815-4F59-8C4F-1E094390550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4969F2E-68A1-4031-BE25-F97FF7DAA1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8494FF6-9815-4F59-8C4F-1E094390550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4969F2E-68A1-4031-BE25-F97FF7DAA1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8494FF6-9815-4F59-8C4F-1E094390550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4969F2E-68A1-4031-BE25-F97FF7DAA1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8494FF6-9815-4F59-8C4F-1E094390550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4969F2E-68A1-4031-BE25-F97FF7DAA1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dissolv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acts.i.ph/photo/d/85-1/Question+Mark.jpg" TargetMode="External"/><Relationship Id="rId2" Type="http://schemas.openxmlformats.org/officeDocument/2006/relationships/hyperlink" Target="http://dictionary.reference.com/browse/lament?&amp;qsr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dirty="0" smtClean="0">
                <a:solidFill>
                  <a:schemeClr val="tx1"/>
                </a:solidFill>
              </a:rPr>
              <a:t>Death”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Poem By: Johanna Nurse </a:t>
            </a:r>
            <a:r>
              <a:rPr lang="en-US" b="1" dirty="0" err="1" smtClean="0">
                <a:solidFill>
                  <a:schemeClr val="tx2"/>
                </a:solidFill>
              </a:rPr>
              <a:t>Malobola</a:t>
            </a:r>
            <a:endParaRPr lang="en-US" b="1" dirty="0" smtClean="0">
              <a:solidFill>
                <a:schemeClr val="tx2"/>
              </a:solidFill>
            </a:endParaRPr>
          </a:p>
          <a:p>
            <a:r>
              <a:rPr lang="en-US" b="1" dirty="0" smtClean="0">
                <a:solidFill>
                  <a:schemeClr val="tx2"/>
                </a:solidFill>
              </a:rPr>
              <a:t>Power Point By: 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Anna H. 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Greta B.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Meghan V.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1" name="Lightning Bolt 20"/>
          <p:cNvSpPr/>
          <p:nvPr/>
        </p:nvSpPr>
        <p:spPr>
          <a:xfrm>
            <a:off x="4572000" y="304800"/>
            <a:ext cx="2133600" cy="12192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700" dirty="0" smtClean="0">
                <a:hlinkClick r:id="rId2"/>
              </a:rPr>
              <a:t>http://dictionary.reference.com/browse/lament?&amp;qsrc</a:t>
            </a:r>
            <a:r>
              <a:rPr lang="en-US" sz="1700" dirty="0" smtClean="0"/>
              <a:t>=</a:t>
            </a:r>
          </a:p>
          <a:p>
            <a:r>
              <a:rPr lang="en-US" sz="1700" dirty="0" smtClean="0"/>
              <a:t>http://www.novelguide.com/a/discover/aes_02/aes_02_00193.html</a:t>
            </a:r>
          </a:p>
          <a:p>
            <a:r>
              <a:rPr lang="en-US" sz="1700" u="sng" dirty="0" smtClean="0">
                <a:hlinkClick r:id="rId3"/>
              </a:rPr>
              <a:t>http://</a:t>
            </a:r>
            <a:r>
              <a:rPr lang="en-US" sz="1700" u="sng" dirty="0" smtClean="0">
                <a:hlinkClick r:id="rId3"/>
              </a:rPr>
              <a:t>facts.i.ph/photo/d/85-1/Question+Mark.jpg</a:t>
            </a:r>
            <a:endParaRPr lang="en-US" sz="1700" u="sng" dirty="0" smtClean="0"/>
          </a:p>
          <a:p>
            <a:r>
              <a:rPr lang="en-US" sz="1700" u="sng" dirty="0" smtClean="0"/>
              <a:t>http://www.google.com/imgres?imgurl=http://rlv.zcache.com/angry_face_sticker-p217187033122846650qjcl_400.jpg&amp;imgrefurl=http://www.zazzle.com/angry_face_sticker-217187033122846650&amp;usg=__u1PudNDNZfWJF-76cizmwcARo9E=&amp;h=400&amp;w=400&amp;sz=19&amp;hl=en&amp;start=3&amp;zoom=1&amp;um=1&amp;itbs=1&amp;tbnid=l9Pu8WksoPex-M:&amp;tbnh=124&amp;tbnw=124&amp;prev=/</a:t>
            </a:r>
            <a:r>
              <a:rPr lang="en-US" sz="1700" u="sng" dirty="0" smtClean="0"/>
              <a:t>images%3Fq%3Dangry%2Bface%26um%3D1%26hl%3Den%26safe%3Dactive%26sa%3DN%26tbs%3Disch:1</a:t>
            </a:r>
          </a:p>
          <a:p>
            <a:endParaRPr lang="en-US" sz="1700" u="sng" dirty="0" smtClean="0"/>
          </a:p>
          <a:p>
            <a:endParaRPr lang="en-US" dirty="0"/>
          </a:p>
        </p:txBody>
      </p:sp>
      <p:sp>
        <p:nvSpPr>
          <p:cNvPr id="12" name="Heart 11"/>
          <p:cNvSpPr/>
          <p:nvPr/>
        </p:nvSpPr>
        <p:spPr>
          <a:xfrm>
            <a:off x="6858000" y="4876800"/>
            <a:ext cx="1981200" cy="15240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/>
          <p:cNvSpPr/>
          <p:nvPr/>
        </p:nvSpPr>
        <p:spPr>
          <a:xfrm>
            <a:off x="609600" y="5029200"/>
            <a:ext cx="1295400" cy="1676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un 14"/>
          <p:cNvSpPr/>
          <p:nvPr/>
        </p:nvSpPr>
        <p:spPr>
          <a:xfrm>
            <a:off x="2895600" y="609600"/>
            <a:ext cx="1905000" cy="1905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smiley-fac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0"/>
            <a:ext cx="1905000" cy="1905000"/>
          </a:xfrm>
          <a:prstGeom prst="rect">
            <a:avLst/>
          </a:prstGeom>
        </p:spPr>
      </p:pic>
      <p:pic>
        <p:nvPicPr>
          <p:cNvPr id="17" name="Picture 16" descr="Over%20the%20rainbow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67000" y="3962400"/>
            <a:ext cx="3276600" cy="2719578"/>
          </a:xfrm>
          <a:prstGeom prst="rect">
            <a:avLst/>
          </a:prstGeom>
        </p:spPr>
      </p:pic>
      <p:pic>
        <p:nvPicPr>
          <p:cNvPr id="18" name="Picture 17" descr="ist1_2550078-animated-smiley-moon-cartoon-blinkin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" y="0"/>
            <a:ext cx="1397000" cy="13970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T- Title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We think that the poem “Death” will be about people dying of AIDS. 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P- Paraphrase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en-US" dirty="0" smtClean="0"/>
              <a:t> In our word the poem “Death” is about a person describing the absence of everyone since death came unexpectedly. He is also asking Death questions about what it does and why.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C- Connotation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229600" cy="4572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en-US" sz="2600" u="sng" dirty="0" smtClean="0"/>
              <a:t>Simile</a:t>
            </a:r>
            <a:r>
              <a:rPr lang="en-US" sz="2600" dirty="0" smtClean="0"/>
              <a:t> </a:t>
            </a:r>
          </a:p>
          <a:p>
            <a:pPr algn="ctr">
              <a:buNone/>
            </a:pPr>
            <a:r>
              <a:rPr lang="en-US" sz="2600" dirty="0" smtClean="0"/>
              <a:t>“When you come, you slink like a cat.”</a:t>
            </a:r>
          </a:p>
          <a:p>
            <a:pPr algn="ctr">
              <a:buNone/>
            </a:pPr>
            <a:r>
              <a:rPr lang="en-US" sz="2600" u="sng" dirty="0" smtClean="0"/>
              <a:t>Tone</a:t>
            </a:r>
          </a:p>
          <a:p>
            <a:pPr algn="ctr">
              <a:buNone/>
            </a:pPr>
            <a:r>
              <a:rPr lang="en-US" sz="2600" dirty="0" smtClean="0"/>
              <a:t>The speaker of the poem is very curious. He is upset because people are dying then at the end he’s angry. He wants to teach death “a lesson</a:t>
            </a:r>
            <a:r>
              <a:rPr lang="en-US" sz="2600" dirty="0" smtClean="0"/>
              <a:t>.”</a:t>
            </a:r>
          </a:p>
          <a:p>
            <a:pPr algn="ctr">
              <a:buNone/>
            </a:pPr>
            <a:endParaRPr lang="en-US" sz="2600" dirty="0" smtClean="0"/>
          </a:p>
          <a:p>
            <a:pPr algn="ctr">
              <a:buNone/>
            </a:pPr>
            <a:endParaRPr lang="en-US" sz="26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u="sng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C- Connotation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en-US" sz="2800" u="sng" dirty="0" smtClean="0"/>
              <a:t>Unknown words</a:t>
            </a:r>
          </a:p>
          <a:p>
            <a:pPr>
              <a:buNone/>
            </a:pPr>
            <a:r>
              <a:rPr lang="en-US" sz="2800" u="sng" dirty="0" smtClean="0"/>
              <a:t>Initiation rites</a:t>
            </a:r>
            <a:r>
              <a:rPr lang="en-US" sz="2800" dirty="0" smtClean="0"/>
              <a:t>: ceremonies performed when people take on a new role in life. </a:t>
            </a:r>
          </a:p>
          <a:p>
            <a:pPr>
              <a:buNone/>
            </a:pPr>
            <a:r>
              <a:rPr lang="en-US" sz="2800" u="sng" dirty="0" smtClean="0"/>
              <a:t>Lament</a:t>
            </a:r>
            <a:r>
              <a:rPr lang="en-US" sz="2800" dirty="0" smtClean="0"/>
              <a:t>: to feel or express sorrow or regret for</a:t>
            </a:r>
          </a:p>
          <a:p>
            <a:pPr>
              <a:buNone/>
            </a:pPr>
            <a:r>
              <a:rPr lang="en-US" sz="2800" u="sng" dirty="0" smtClean="0"/>
              <a:t>Kraal</a:t>
            </a:r>
            <a:r>
              <a:rPr lang="en-US" sz="2800" dirty="0" smtClean="0"/>
              <a:t>: an enclosure for cattle and other domestic animals in southern Africa.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A- Attitude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en-US" dirty="0" smtClean="0"/>
              <a:t>The speakers attitude </a:t>
            </a:r>
            <a:r>
              <a:rPr lang="en-US" dirty="0" smtClean="0"/>
              <a:t>is curious and questioning then he gets angry.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The poets attitude is the same as the speakers, curious and then angry.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angry_face_sticker-p217187033122846650qjcl_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649840">
            <a:off x="1555210" y="3155410"/>
            <a:ext cx="914400" cy="914400"/>
          </a:xfrm>
          <a:prstGeom prst="rect">
            <a:avLst/>
          </a:prstGeom>
        </p:spPr>
      </p:pic>
      <p:pic>
        <p:nvPicPr>
          <p:cNvPr id="5" name="Picture 4" descr="untitle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991335">
            <a:off x="5830796" y="3162264"/>
            <a:ext cx="941661" cy="951077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S- Shifts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en-US" dirty="0" smtClean="0"/>
              <a:t>     In the beginning he is asking Death questions and is describing death. In the end he is angry with Death and he wants to stop death. 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T-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en-US" dirty="0" smtClean="0"/>
              <a:t>Now that we have read the poem “Death” we know that the title means that the poem is about Death and what the speaker/poet thinks about Death. 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T- 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 The theme </a:t>
            </a:r>
            <a:r>
              <a:rPr lang="en-US" dirty="0" smtClean="0"/>
              <a:t>of this poem is </a:t>
            </a:r>
          </a:p>
          <a:p>
            <a:pPr algn="ctr">
              <a:buNone/>
            </a:pPr>
            <a:r>
              <a:rPr lang="en-US" dirty="0" smtClean="0"/>
              <a:t>Death can come unexpectedly.   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Grayscale">
      <a:dk1>
        <a:sysClr val="windowText" lastClr="000000"/>
      </a:dk1>
      <a:lt1>
        <a:sysClr val="window" lastClr="D8D0C8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83</TotalTime>
  <Words>298</Words>
  <Application>Microsoft Office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 “Death”</vt:lpstr>
      <vt:lpstr>T- Title </vt:lpstr>
      <vt:lpstr>P- Paraphrase</vt:lpstr>
      <vt:lpstr>C- Connotation </vt:lpstr>
      <vt:lpstr>C- Connotation </vt:lpstr>
      <vt:lpstr>A- Attitude</vt:lpstr>
      <vt:lpstr>S- Shifts</vt:lpstr>
      <vt:lpstr>T- Title</vt:lpstr>
      <vt:lpstr>T- Theme</vt:lpstr>
      <vt:lpstr>Slide 10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“Death”</dc:title>
  <dc:creator>955705</dc:creator>
  <cp:lastModifiedBy>955705</cp:lastModifiedBy>
  <cp:revision>10</cp:revision>
  <dcterms:created xsi:type="dcterms:W3CDTF">2010-11-16T19:16:15Z</dcterms:created>
  <dcterms:modified xsi:type="dcterms:W3CDTF">2010-11-17T19:54:15Z</dcterms:modified>
</cp:coreProperties>
</file>