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0A6BCC-3C7C-4FF7-9A3D-2BB9B796B89C}" type="datetimeFigureOut">
              <a:rPr lang="en-US" smtClean="0"/>
              <a:pPr/>
              <a:t>11/17/2010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08087BC-2072-4A3D-A490-9E155934692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8087BC-2072-4A3D-A490-9E15593469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8087BC-2072-4A3D-A490-9E15593469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8087BC-2072-4A3D-A490-9E155934692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8087BC-2072-4A3D-A490-9E155934692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8087BC-2072-4A3D-A490-9E155934692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8087BC-2072-4A3D-A490-9E155934692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8087BC-2072-4A3D-A490-9E155934692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00A6BCC-3C7C-4FF7-9A3D-2BB9B796B89C}" type="datetimeFigureOut">
              <a:rPr lang="en-US" smtClean="0"/>
              <a:pPr/>
              <a:t>11/17/2010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8087BC-2072-4A3D-A490-9E15593469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00A6BCC-3C7C-4FF7-9A3D-2BB9B796B89C}" type="datetimeFigureOut">
              <a:rPr lang="en-US" smtClean="0"/>
              <a:pPr/>
              <a:t>11/17/2010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8087BC-2072-4A3D-A490-9E155934692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00A6BCC-3C7C-4FF7-9A3D-2BB9B796B89C}" type="datetimeFigureOut">
              <a:rPr lang="en-US" smtClean="0"/>
              <a:pPr/>
              <a:t>11/17/2010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08087BC-2072-4A3D-A490-9E155934692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00A6BCC-3C7C-4FF7-9A3D-2BB9B796B89C}" type="datetimeFigureOut">
              <a:rPr lang="en-US" smtClean="0"/>
              <a:pPr/>
              <a:t>11/17/2010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08087BC-2072-4A3D-A490-9E15593469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t>Death</a:t>
            </a:r>
            <a:r>
              <a:rPr lang="en-US" dirty="0" smtClean="0"/>
              <a:t/>
            </a:r>
            <a:br>
              <a:rPr lang="en-US" dirty="0" smtClean="0"/>
            </a:br>
            <a:r>
              <a:rPr lang="en-US" sz="2400" dirty="0" smtClean="0"/>
              <a:t>By Johanna Nurse </a:t>
            </a:r>
            <a:r>
              <a:rPr lang="en-US" sz="2400" dirty="0" err="1" smtClean="0"/>
              <a:t>Malobola</a:t>
            </a:r>
            <a:endParaRPr lang="en-US" dirty="0"/>
          </a:p>
        </p:txBody>
      </p:sp>
      <p:sp>
        <p:nvSpPr>
          <p:cNvPr id="3" name="Subtitle 2"/>
          <p:cNvSpPr>
            <a:spLocks noGrp="1"/>
          </p:cNvSpPr>
          <p:nvPr>
            <p:ph type="subTitle" idx="1"/>
          </p:nvPr>
        </p:nvSpPr>
        <p:spPr/>
        <p:txBody>
          <a:bodyPr>
            <a:normAutofit/>
          </a:bodyPr>
          <a:lstStyle/>
          <a:p>
            <a:r>
              <a:rPr lang="en-US" sz="2000" dirty="0" smtClean="0"/>
              <a:t>Power point provided by Elizabeth </a:t>
            </a:r>
            <a:r>
              <a:rPr lang="en-US" sz="2000" dirty="0" err="1" smtClean="0"/>
              <a:t>Huesbsch</a:t>
            </a:r>
            <a:r>
              <a:rPr lang="en-US" sz="2000" dirty="0" smtClean="0"/>
              <a:t> :) Rachel Lowery ♥ and Tessa Erickson-</a:t>
            </a:r>
            <a:r>
              <a:rPr lang="en-US" sz="2000" dirty="0" err="1" smtClean="0"/>
              <a:t>Thoemke</a:t>
            </a:r>
            <a:r>
              <a:rPr lang="en-US" sz="2000" dirty="0" smtClean="0"/>
              <a:t>   </a:t>
            </a:r>
            <a:r>
              <a:rPr lang="en-US" sz="2000" dirty="0" smtClean="0">
                <a:sym typeface="Wingdings" pitchFamily="2" charset="2"/>
              </a:rPr>
              <a:t></a:t>
            </a:r>
            <a:endParaRPr lang="en-US" sz="2000" dirty="0"/>
          </a:p>
        </p:txBody>
      </p:sp>
      <p:pic>
        <p:nvPicPr>
          <p:cNvPr id="4" name="Picture 3" descr="poems.jpg"/>
          <p:cNvPicPr>
            <a:picLocks noChangeAspect="1"/>
          </p:cNvPicPr>
          <p:nvPr/>
        </p:nvPicPr>
        <p:blipFill>
          <a:blip r:embed="rId2" cstate="print"/>
          <a:stretch>
            <a:fillRect/>
          </a:stretch>
        </p:blipFill>
        <p:spPr>
          <a:xfrm>
            <a:off x="914400" y="1447800"/>
            <a:ext cx="1371600" cy="2133600"/>
          </a:xfrm>
          <a:prstGeom prst="rect">
            <a:avLst/>
          </a:prstGeom>
        </p:spPr>
      </p:pic>
      <p:pic>
        <p:nvPicPr>
          <p:cNvPr id="5" name="Picture 4" descr="poems.jpg"/>
          <p:cNvPicPr>
            <a:picLocks noChangeAspect="1"/>
          </p:cNvPicPr>
          <p:nvPr/>
        </p:nvPicPr>
        <p:blipFill>
          <a:blip r:embed="rId2" cstate="print"/>
          <a:stretch>
            <a:fillRect/>
          </a:stretch>
        </p:blipFill>
        <p:spPr>
          <a:xfrm>
            <a:off x="6858000" y="1371600"/>
            <a:ext cx="1371600" cy="21336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5400" dirty="0" smtClean="0"/>
              <a:t>We interpreted from the title that this poem will be about the cause, effect, and death of AIDS. </a:t>
            </a:r>
            <a:endParaRPr lang="en-US" sz="5400" dirty="0"/>
          </a:p>
        </p:txBody>
      </p:sp>
      <p:sp>
        <p:nvSpPr>
          <p:cNvPr id="2" name="Title 1"/>
          <p:cNvSpPr>
            <a:spLocks noGrp="1"/>
          </p:cNvSpPr>
          <p:nvPr>
            <p:ph type="title"/>
          </p:nvPr>
        </p:nvSpPr>
        <p:spPr/>
        <p:txBody>
          <a:bodyPr>
            <a:noAutofit/>
          </a:bodyPr>
          <a:lstStyle/>
          <a:p>
            <a:r>
              <a:rPr lang="en-US" sz="8000" dirty="0" smtClean="0"/>
              <a:t>Title</a:t>
            </a:r>
            <a:endParaRPr lang="en-US" sz="8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This poem starts off as someone questioning if they have seen death. They are wondering why everyone is disappearing and dying. The deaths are sudden and unexpected. The </a:t>
            </a:r>
            <a:r>
              <a:rPr lang="en-US" sz="2800" dirty="0" smtClean="0"/>
              <a:t>speaker was trying to tell us how death can ruin just a town or city. The number of graves are growing with the deaths. The speaker wants to the spread of AIDS. </a:t>
            </a:r>
            <a:endParaRPr lang="en-US" sz="2800" dirty="0"/>
          </a:p>
        </p:txBody>
      </p:sp>
      <p:sp>
        <p:nvSpPr>
          <p:cNvPr id="2" name="Title 1"/>
          <p:cNvSpPr>
            <a:spLocks noGrp="1"/>
          </p:cNvSpPr>
          <p:nvPr>
            <p:ph type="title"/>
          </p:nvPr>
        </p:nvSpPr>
        <p:spPr/>
        <p:txBody>
          <a:bodyPr>
            <a:normAutofit/>
          </a:bodyPr>
          <a:lstStyle/>
          <a:p>
            <a:r>
              <a:rPr lang="en-US" dirty="0" smtClean="0"/>
              <a:t>Paraphrase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2800" dirty="0"/>
              <a:t>k</a:t>
            </a:r>
            <a:r>
              <a:rPr lang="en-US" sz="2800" dirty="0" smtClean="0"/>
              <a:t>raals: noun, a village of the native peoples of South Africa, usually surrounded by a stockade or the like and often having a central space for livestock. “here are the fat cattle of my father in the </a:t>
            </a:r>
            <a:r>
              <a:rPr lang="en-US" sz="2800" u="sng" dirty="0" smtClean="0"/>
              <a:t>kraals</a:t>
            </a:r>
            <a:r>
              <a:rPr lang="en-US" sz="2800" dirty="0" smtClean="0"/>
              <a:t> the cows low…..”</a:t>
            </a:r>
          </a:p>
          <a:p>
            <a:r>
              <a:rPr lang="en-US" sz="2800" dirty="0"/>
              <a:t>l</a:t>
            </a:r>
            <a:r>
              <a:rPr lang="en-US" sz="2800" dirty="0" smtClean="0"/>
              <a:t>ament: verb, to feel or express sorrow or regret for. “oh and you never tire of the </a:t>
            </a:r>
            <a:r>
              <a:rPr lang="en-US" sz="2800" u="sng" dirty="0" smtClean="0"/>
              <a:t>lament</a:t>
            </a:r>
            <a:r>
              <a:rPr lang="en-US" sz="2800" dirty="0" smtClean="0"/>
              <a:t> of widows……”</a:t>
            </a:r>
          </a:p>
          <a:p>
            <a:r>
              <a:rPr lang="en-US" sz="2800" dirty="0" smtClean="0"/>
              <a:t>Repetition- </a:t>
            </a:r>
            <a:r>
              <a:rPr lang="en-US" sz="2800" dirty="0" smtClean="0"/>
              <a:t>A lot of the repetition was in question form. Example: “ </a:t>
            </a:r>
            <a:r>
              <a:rPr lang="en-US" sz="2800" dirty="0" smtClean="0"/>
              <a:t>W</a:t>
            </a:r>
            <a:r>
              <a:rPr lang="en-US" sz="2800" dirty="0" smtClean="0"/>
              <a:t>ho </a:t>
            </a:r>
            <a:r>
              <a:rPr lang="en-US" sz="2800" dirty="0" smtClean="0"/>
              <a:t>has ever really seen you? Who has ever really spoken to you</a:t>
            </a:r>
            <a:r>
              <a:rPr lang="en-US" sz="2800" dirty="0" smtClean="0"/>
              <a:t>?”</a:t>
            </a:r>
            <a:endParaRPr lang="en-US" sz="2800" dirty="0" smtClean="0"/>
          </a:p>
          <a:p>
            <a:endParaRPr lang="en-US" sz="2800" dirty="0"/>
          </a:p>
        </p:txBody>
      </p:sp>
      <p:sp>
        <p:nvSpPr>
          <p:cNvPr id="2" name="Title 1"/>
          <p:cNvSpPr>
            <a:spLocks noGrp="1"/>
          </p:cNvSpPr>
          <p:nvPr>
            <p:ph type="title"/>
          </p:nvPr>
        </p:nvSpPr>
        <p:spPr/>
        <p:txBody>
          <a:bodyPr/>
          <a:lstStyle/>
          <a:p>
            <a:r>
              <a:rPr lang="en-US" dirty="0" smtClean="0"/>
              <a:t>Connotation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Personification: The speaker was saying how death would rob the lives of people. “ People give birth but you rob.” Death cannot rob somebody because that is a human characteristic. </a:t>
            </a:r>
          </a:p>
          <a:p>
            <a:r>
              <a:rPr lang="en-US" dirty="0" smtClean="0"/>
              <a:t>Metaphor: “ When you come you slink like a cat.” The speaker is saying that death comes unexpectedly. “ If I could stalk you from behind and pull you down like a lion.” The speaker is saying that they wish that they could stop the death from AIDS.</a:t>
            </a:r>
          </a:p>
          <a:p>
            <a:pPr>
              <a:buNone/>
            </a:pPr>
            <a:r>
              <a:rPr lang="en-US" dirty="0" smtClean="0"/>
              <a:t> </a:t>
            </a:r>
            <a:endParaRPr lang="en-US" dirty="0"/>
          </a:p>
        </p:txBody>
      </p:sp>
      <p:sp>
        <p:nvSpPr>
          <p:cNvPr id="2" name="Title 1"/>
          <p:cNvSpPr>
            <a:spLocks noGrp="1"/>
          </p:cNvSpPr>
          <p:nvPr>
            <p:ph type="title"/>
          </p:nvPr>
        </p:nvSpPr>
        <p:spPr/>
        <p:txBody>
          <a:bodyPr/>
          <a:lstStyle/>
          <a:p>
            <a:r>
              <a:rPr lang="en-US" dirty="0" smtClean="0"/>
              <a:t>Connotation continued…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author is assertive and is trying to get the point across that AIDS affects people, even if they don’t have it. Like if somebody in your family has it, or one of your friends.</a:t>
            </a:r>
          </a:p>
          <a:p>
            <a:r>
              <a:rPr lang="en-US" dirty="0" smtClean="0"/>
              <a:t>The speaker seems sad and angry. They want AIDS to stop completely. They are getting to the point that they want to kill death.</a:t>
            </a:r>
            <a:endParaRPr lang="en-US" dirty="0"/>
          </a:p>
        </p:txBody>
      </p:sp>
      <p:sp>
        <p:nvSpPr>
          <p:cNvPr id="2" name="Title 1"/>
          <p:cNvSpPr>
            <a:spLocks noGrp="1"/>
          </p:cNvSpPr>
          <p:nvPr>
            <p:ph type="title"/>
          </p:nvPr>
        </p:nvSpPr>
        <p:spPr/>
        <p:txBody>
          <a:bodyPr/>
          <a:lstStyle/>
          <a:p>
            <a:r>
              <a:rPr lang="en-US" dirty="0" smtClean="0"/>
              <a:t>Attitude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 first the speaker is questioning where all the people are going. They are just disappearing for no reason. Then they find out that the deaths are AIDS related. They are getting frustrating and want the spreading of AIDS to stop.</a:t>
            </a:r>
          </a:p>
        </p:txBody>
      </p:sp>
      <p:sp>
        <p:nvSpPr>
          <p:cNvPr id="2" name="Title 1"/>
          <p:cNvSpPr>
            <a:spLocks noGrp="1"/>
          </p:cNvSpPr>
          <p:nvPr>
            <p:ph type="title"/>
          </p:nvPr>
        </p:nvSpPr>
        <p:spPr/>
        <p:txBody>
          <a:bodyPr/>
          <a:lstStyle/>
          <a:p>
            <a:r>
              <a:rPr lang="en-US" dirty="0" smtClean="0"/>
              <a:t>Shifts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4400" dirty="0" smtClean="0"/>
              <a:t>After reading the poem, we get that death doesn’t just affect the person that is dying, it might affect a whole town. You may not notice all the deaths at first, but after awhile it can really affect your life.</a:t>
            </a:r>
            <a:endParaRPr lang="en-US" sz="4400" dirty="0"/>
          </a:p>
        </p:txBody>
      </p:sp>
      <p:sp>
        <p:nvSpPr>
          <p:cNvPr id="2" name="Title 1"/>
          <p:cNvSpPr>
            <a:spLocks noGrp="1"/>
          </p:cNvSpPr>
          <p:nvPr>
            <p:ph type="title"/>
          </p:nvPr>
        </p:nvSpPr>
        <p:spPr/>
        <p:txBody>
          <a:bodyPr/>
          <a:lstStyle/>
          <a:p>
            <a:r>
              <a:rPr lang="en-US" dirty="0" smtClean="0"/>
              <a:t>Title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We think that the author is saying that you can’t really expect death to come, but when it does you are in shock. </a:t>
            </a:r>
          </a:p>
          <a:p>
            <a:r>
              <a:rPr lang="en-US" dirty="0" smtClean="0"/>
              <a:t>Another theme the author expressed was careful of your actions because it can affect people around you.</a:t>
            </a:r>
            <a:endParaRPr lang="en-US" dirty="0"/>
          </a:p>
        </p:txBody>
      </p:sp>
      <p:sp>
        <p:nvSpPr>
          <p:cNvPr id="2" name="Title 1"/>
          <p:cNvSpPr>
            <a:spLocks noGrp="1"/>
          </p:cNvSpPr>
          <p:nvPr>
            <p:ph type="title"/>
          </p:nvPr>
        </p:nvSpPr>
        <p:spPr/>
        <p:txBody>
          <a:bodyPr/>
          <a:lstStyle/>
          <a:p>
            <a:r>
              <a:rPr lang="en-US" dirty="0" smtClean="0"/>
              <a:t>Theme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D8D0C8"/>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65</TotalTime>
  <Words>500</Words>
  <Application>Microsoft Office PowerPoint</Application>
  <PresentationFormat>On-screen Show (4:3)</PresentationFormat>
  <Paragraphs>24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Death By Johanna Nurse Malobola</vt:lpstr>
      <vt:lpstr>Title</vt:lpstr>
      <vt:lpstr>Paraphrase</vt:lpstr>
      <vt:lpstr>Connotation</vt:lpstr>
      <vt:lpstr>Connotation continued…</vt:lpstr>
      <vt:lpstr>Attitude</vt:lpstr>
      <vt:lpstr>Shifts</vt:lpstr>
      <vt:lpstr>Title</vt:lpstr>
      <vt:lpstr>Theme</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Death By Johanna Nurse Malobola</dc:title>
  <dc:creator>953793</dc:creator>
  <cp:lastModifiedBy>953793</cp:lastModifiedBy>
  <cp:revision>8</cp:revision>
  <dcterms:created xsi:type="dcterms:W3CDTF">2010-11-16T16:35:37Z</dcterms:created>
  <dcterms:modified xsi:type="dcterms:W3CDTF">2010-11-17T16:54:37Z</dcterms:modified>
</cp:coreProperties>
</file>