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80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CFBA967D-BFD6-457D-B935-1D107F7FA725}" type="datetimeFigureOut">
              <a:rPr lang="en-US" smtClean="0"/>
              <a:t>4/20/2011</a:t>
            </a:fld>
            <a:endParaRPr lang="en-US"/>
          </a:p>
        </p:txBody>
      </p:sp>
      <p:sp>
        <p:nvSpPr>
          <p:cNvPr id="16" name="Slide Number Placeholder 15"/>
          <p:cNvSpPr>
            <a:spLocks noGrp="1"/>
          </p:cNvSpPr>
          <p:nvPr>
            <p:ph type="sldNum" sz="quarter" idx="11"/>
          </p:nvPr>
        </p:nvSpPr>
        <p:spPr/>
        <p:txBody>
          <a:bodyPr/>
          <a:lstStyle/>
          <a:p>
            <a:fld id="{CBB1BE37-4E30-4645-9C28-B29A772BC387}"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BA967D-BFD6-457D-B935-1D107F7FA725}"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1BE37-4E30-4645-9C28-B29A772BC38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BA967D-BFD6-457D-B935-1D107F7FA725}"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1BE37-4E30-4645-9C28-B29A772BC38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FBA967D-BFD6-457D-B935-1D107F7FA725}" type="datetimeFigureOut">
              <a:rPr lang="en-US" smtClean="0"/>
              <a:t>4/20/2011</a:t>
            </a:fld>
            <a:endParaRPr lang="en-US"/>
          </a:p>
        </p:txBody>
      </p:sp>
      <p:sp>
        <p:nvSpPr>
          <p:cNvPr id="15" name="Slide Number Placeholder 14"/>
          <p:cNvSpPr>
            <a:spLocks noGrp="1"/>
          </p:cNvSpPr>
          <p:nvPr>
            <p:ph type="sldNum" sz="quarter" idx="15"/>
          </p:nvPr>
        </p:nvSpPr>
        <p:spPr/>
        <p:txBody>
          <a:bodyPr/>
          <a:lstStyle>
            <a:lvl1pPr algn="ctr">
              <a:defRPr/>
            </a:lvl1pPr>
          </a:lstStyle>
          <a:p>
            <a:fld id="{CBB1BE37-4E30-4645-9C28-B29A772BC387}"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FBA967D-BFD6-457D-B935-1D107F7FA725}"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1BE37-4E30-4645-9C28-B29A772BC387}"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FBA967D-BFD6-457D-B935-1D107F7FA725}" type="datetimeFigureOut">
              <a:rPr lang="en-US" smtClean="0"/>
              <a:t>4/20/2011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B1BE37-4E30-4645-9C28-B29A772BC387}"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CBB1BE37-4E30-4645-9C28-B29A772BC387}"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CFBA967D-BFD6-457D-B935-1D107F7FA725}" type="datetimeFigureOut">
              <a:rPr lang="en-US" smtClean="0"/>
              <a:t>4/20/2011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FBA967D-BFD6-457D-B935-1D107F7FA725}" type="datetimeFigureOut">
              <a:rPr lang="en-US" smtClean="0"/>
              <a:t>4/20/2011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B1BE37-4E30-4645-9C28-B29A772BC387}"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BA967D-BFD6-457D-B935-1D107F7FA725}" type="datetimeFigureOut">
              <a:rPr lang="en-US" smtClean="0"/>
              <a:t>4/20/2011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B1BE37-4E30-4645-9C28-B29A772BC38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FBA967D-BFD6-457D-B935-1D107F7FA725}" type="datetimeFigureOut">
              <a:rPr lang="en-US" smtClean="0"/>
              <a:t>4/20/2011</a:t>
            </a:fld>
            <a:endParaRPr lang="en-US"/>
          </a:p>
        </p:txBody>
      </p:sp>
      <p:sp>
        <p:nvSpPr>
          <p:cNvPr id="9" name="Slide Number Placeholder 8"/>
          <p:cNvSpPr>
            <a:spLocks noGrp="1"/>
          </p:cNvSpPr>
          <p:nvPr>
            <p:ph type="sldNum" sz="quarter" idx="15"/>
          </p:nvPr>
        </p:nvSpPr>
        <p:spPr/>
        <p:txBody>
          <a:bodyPr/>
          <a:lstStyle/>
          <a:p>
            <a:fld id="{CBB1BE37-4E30-4645-9C28-B29A772BC387}"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FBA967D-BFD6-457D-B935-1D107F7FA725}" type="datetimeFigureOut">
              <a:rPr lang="en-US" smtClean="0"/>
              <a:t>4/20/2011</a:t>
            </a:fld>
            <a:endParaRPr lang="en-US"/>
          </a:p>
        </p:txBody>
      </p:sp>
      <p:sp>
        <p:nvSpPr>
          <p:cNvPr id="9" name="Slide Number Placeholder 8"/>
          <p:cNvSpPr>
            <a:spLocks noGrp="1"/>
          </p:cNvSpPr>
          <p:nvPr>
            <p:ph type="sldNum" sz="quarter" idx="11"/>
          </p:nvPr>
        </p:nvSpPr>
        <p:spPr/>
        <p:txBody>
          <a:bodyPr/>
          <a:lstStyle/>
          <a:p>
            <a:fld id="{CBB1BE37-4E30-4645-9C28-B29A772BC387}"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FBA967D-BFD6-457D-B935-1D107F7FA725}" type="datetimeFigureOut">
              <a:rPr lang="en-US" smtClean="0"/>
              <a:t>4/20/2011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BB1BE37-4E30-4645-9C28-B29A772BC387}"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981200"/>
            <a:ext cx="8305800" cy="1143000"/>
          </a:xfrm>
        </p:spPr>
        <p:txBody>
          <a:bodyPr/>
          <a:lstStyle/>
          <a:p>
            <a:r>
              <a:rPr lang="en-US" dirty="0" smtClean="0"/>
              <a:t>By: Matthew Lerch</a:t>
            </a:r>
            <a:endParaRPr lang="en-US" dirty="0"/>
          </a:p>
        </p:txBody>
      </p:sp>
      <p:sp>
        <p:nvSpPr>
          <p:cNvPr id="2" name="Title 1"/>
          <p:cNvSpPr>
            <a:spLocks noGrp="1"/>
          </p:cNvSpPr>
          <p:nvPr>
            <p:ph type="ctrTitle"/>
          </p:nvPr>
        </p:nvSpPr>
        <p:spPr>
          <a:xfrm>
            <a:off x="457200" y="762000"/>
            <a:ext cx="8305800" cy="1128932"/>
          </a:xfrm>
        </p:spPr>
        <p:txBody>
          <a:bodyPr/>
          <a:lstStyle/>
          <a:p>
            <a:r>
              <a:rPr lang="en-US" dirty="0" smtClean="0"/>
              <a:t>Vietnam Dog Handling</a:t>
            </a:r>
            <a:endParaRPr lang="en-US" dirty="0"/>
          </a:p>
        </p:txBody>
      </p:sp>
      <p:pic>
        <p:nvPicPr>
          <p:cNvPr id="23554" name="Picture 2" descr="http://www.marinecorpstimes.com/xml/news/2007/12/marine_dogadoption_071203/071202_doghandler_450.JPG"/>
          <p:cNvPicPr>
            <a:picLocks noChangeAspect="1" noChangeArrowheads="1"/>
          </p:cNvPicPr>
          <p:nvPr/>
        </p:nvPicPr>
        <p:blipFill>
          <a:blip r:embed="rId2" cstate="print"/>
          <a:srcRect/>
          <a:stretch>
            <a:fillRect/>
          </a:stretch>
        </p:blipFill>
        <p:spPr bwMode="auto">
          <a:xfrm>
            <a:off x="1371600" y="2590800"/>
            <a:ext cx="6553200" cy="36766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Dog handling goes way back to the Egyptians, Greeks, Persians, Samaritans, Briton, and even the Romans. The dogs would often where battle clothing like large protective spiked collars and coats of mail armor. Attack formations of dogs were used by the Romans. 1979-1988 the Soviets used dogs against the Afghanis.  </a:t>
            </a:r>
            <a:endParaRPr lang="en-US" dirty="0"/>
          </a:p>
        </p:txBody>
      </p:sp>
      <p:sp>
        <p:nvSpPr>
          <p:cNvPr id="3" name="Title 2"/>
          <p:cNvSpPr>
            <a:spLocks noGrp="1"/>
          </p:cNvSpPr>
          <p:nvPr>
            <p:ph type="title"/>
          </p:nvPr>
        </p:nvSpPr>
        <p:spPr/>
        <p:txBody>
          <a:bodyPr/>
          <a:lstStyle/>
          <a:p>
            <a:r>
              <a:rPr lang="en-US" dirty="0" smtClean="0"/>
              <a:t>Dog handling History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a:t>
            </a:r>
            <a:r>
              <a:rPr lang="en-US" dirty="0" smtClean="0"/>
              <a:t>D</a:t>
            </a:r>
            <a:r>
              <a:rPr lang="en-US" dirty="0" smtClean="0"/>
              <a:t>og </a:t>
            </a:r>
            <a:r>
              <a:rPr lang="en-US" dirty="0" smtClean="0"/>
              <a:t>B</a:t>
            </a:r>
            <a:r>
              <a:rPr lang="en-US" dirty="0" smtClean="0"/>
              <a:t>reeds</a:t>
            </a:r>
            <a:endParaRPr lang="en-US" dirty="0"/>
          </a:p>
        </p:txBody>
      </p:sp>
      <p:sp>
        <p:nvSpPr>
          <p:cNvPr id="3" name="Content Placeholder 2"/>
          <p:cNvSpPr>
            <a:spLocks noGrp="1"/>
          </p:cNvSpPr>
          <p:nvPr>
            <p:ph sz="half" idx="1"/>
          </p:nvPr>
        </p:nvSpPr>
        <p:spPr/>
        <p:txBody>
          <a:bodyPr/>
          <a:lstStyle/>
          <a:p>
            <a:pPr>
              <a:buNone/>
            </a:pPr>
            <a:r>
              <a:rPr lang="en-US" dirty="0" smtClean="0"/>
              <a:t>Any dog can be a military dog but most of them are German and Dutch </a:t>
            </a:r>
            <a:r>
              <a:rPr lang="en-US" dirty="0" err="1" smtClean="0"/>
              <a:t>Sheppards</a:t>
            </a:r>
            <a:r>
              <a:rPr lang="en-US" dirty="0" smtClean="0"/>
              <a:t>, Belgian Malinois, Belgian sheep dog, Farm Collies, and Doberman Pinschers. German </a:t>
            </a:r>
            <a:r>
              <a:rPr lang="en-US" dirty="0" err="1" smtClean="0"/>
              <a:t>Sheppards</a:t>
            </a:r>
            <a:r>
              <a:rPr lang="en-US" dirty="0" smtClean="0"/>
              <a:t> are the most standard dog to use.</a:t>
            </a:r>
            <a:endParaRPr lang="en-US" dirty="0"/>
          </a:p>
        </p:txBody>
      </p:sp>
      <p:sp>
        <p:nvSpPr>
          <p:cNvPr id="4" name="Content Placeholder 3"/>
          <p:cNvSpPr>
            <a:spLocks noGrp="1"/>
          </p:cNvSpPr>
          <p:nvPr>
            <p:ph sz="half" idx="2"/>
          </p:nvPr>
        </p:nvSpPr>
        <p:spPr/>
        <p:txBody>
          <a:bodyPr/>
          <a:lstStyle/>
          <a:p>
            <a:endParaRPr lang="en-US" dirty="0"/>
          </a:p>
        </p:txBody>
      </p:sp>
      <p:pic>
        <p:nvPicPr>
          <p:cNvPr id="26626" name="Picture 2" descr="http://www.listbyte.com/images/item/German_Shepherd_Dog_in_Lithuanian_Army.jpg"/>
          <p:cNvPicPr>
            <a:picLocks noChangeAspect="1" noChangeArrowheads="1"/>
          </p:cNvPicPr>
          <p:nvPr/>
        </p:nvPicPr>
        <p:blipFill>
          <a:blip r:embed="rId2" cstate="print"/>
          <a:srcRect/>
          <a:stretch>
            <a:fillRect/>
          </a:stretch>
        </p:blipFill>
        <p:spPr bwMode="auto">
          <a:xfrm>
            <a:off x="4419600" y="1447800"/>
            <a:ext cx="4343400" cy="4953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dogs can be very helpful</a:t>
            </a:r>
            <a:endParaRPr lang="en-US" dirty="0"/>
          </a:p>
        </p:txBody>
      </p:sp>
      <p:sp>
        <p:nvSpPr>
          <p:cNvPr id="3" name="Content Placeholder 2"/>
          <p:cNvSpPr>
            <a:spLocks noGrp="1"/>
          </p:cNvSpPr>
          <p:nvPr>
            <p:ph sz="half" idx="1"/>
          </p:nvPr>
        </p:nvSpPr>
        <p:spPr/>
        <p:txBody>
          <a:bodyPr/>
          <a:lstStyle/>
          <a:p>
            <a:r>
              <a:rPr lang="en-US" dirty="0" smtClean="0"/>
              <a:t>A fire fight broke out with the Taliban killing Lance corporal Liam Tasker . Shortly </a:t>
            </a:r>
            <a:r>
              <a:rPr lang="en-US" dirty="0" smtClean="0"/>
              <a:t>a</a:t>
            </a:r>
            <a:r>
              <a:rPr lang="en-US" dirty="0" smtClean="0"/>
              <a:t>fter they took his body back his 22 month old Springer spaniel Theo died of a seizure. Dogs are very close to their masters in the military.</a:t>
            </a:r>
            <a:endParaRPr lang="en-US" dirty="0"/>
          </a:p>
        </p:txBody>
      </p:sp>
      <p:sp>
        <p:nvSpPr>
          <p:cNvPr id="4" name="Content Placeholder 3"/>
          <p:cNvSpPr>
            <a:spLocks noGrp="1"/>
          </p:cNvSpPr>
          <p:nvPr>
            <p:ph sz="half" idx="2"/>
          </p:nvPr>
        </p:nvSpPr>
        <p:spPr/>
        <p:txBody>
          <a:bodyPr/>
          <a:lstStyle/>
          <a:p>
            <a:endParaRPr lang="en-US"/>
          </a:p>
        </p:txBody>
      </p:sp>
      <p:pic>
        <p:nvPicPr>
          <p:cNvPr id="28674" name="Picture 2" descr="Dog handler: Liam was a member of the Royal Army Veterinary Corps. Theo also died after the attack"/>
          <p:cNvPicPr>
            <a:picLocks noChangeAspect="1" noChangeArrowheads="1"/>
          </p:cNvPicPr>
          <p:nvPr/>
        </p:nvPicPr>
        <p:blipFill>
          <a:blip r:embed="rId2" cstate="print"/>
          <a:srcRect/>
          <a:stretch>
            <a:fillRect/>
          </a:stretch>
        </p:blipFill>
        <p:spPr bwMode="auto">
          <a:xfrm>
            <a:off x="4267200" y="1524000"/>
            <a:ext cx="4495800" cy="4648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Dog Handling Training Uses</a:t>
            </a:r>
            <a:endParaRPr lang="en-US" dirty="0"/>
          </a:p>
        </p:txBody>
      </p:sp>
      <p:sp>
        <p:nvSpPr>
          <p:cNvPr id="3" name="Content Placeholder 2"/>
          <p:cNvSpPr>
            <a:spLocks noGrp="1"/>
          </p:cNvSpPr>
          <p:nvPr>
            <p:ph sz="half" idx="1"/>
          </p:nvPr>
        </p:nvSpPr>
        <p:spPr/>
        <p:txBody>
          <a:bodyPr>
            <a:normAutofit fontScale="92500"/>
          </a:bodyPr>
          <a:lstStyle/>
          <a:p>
            <a:r>
              <a:rPr lang="en-US" dirty="0" smtClean="0"/>
              <a:t>The U.S. trains dogs for narcotics detection, security  patrol, Explosives detection, arson investigation, and personal protection.</a:t>
            </a:r>
          </a:p>
          <a:p>
            <a:r>
              <a:rPr lang="en-US" dirty="0" smtClean="0"/>
              <a:t>Roger Abshire has over 3000 hrs of classroom and practical trainer and has been Government agencies and Police departments Nation wide.</a:t>
            </a:r>
            <a:endParaRPr lang="en-US" dirty="0"/>
          </a:p>
        </p:txBody>
      </p:sp>
      <p:sp>
        <p:nvSpPr>
          <p:cNvPr id="4" name="Content Placeholder 3"/>
          <p:cNvSpPr>
            <a:spLocks noGrp="1"/>
          </p:cNvSpPr>
          <p:nvPr>
            <p:ph sz="half" idx="2"/>
          </p:nvPr>
        </p:nvSpPr>
        <p:spPr/>
        <p:txBody>
          <a:bodyPr>
            <a:normAutofit fontScale="92500"/>
          </a:bodyPr>
          <a:lstStyle/>
          <a:p>
            <a:endParaRPr lang="en-US"/>
          </a:p>
        </p:txBody>
      </p:sp>
      <p:pic>
        <p:nvPicPr>
          <p:cNvPr id="29698" name="Picture 2" descr="http://www.usk9.com/images/bitebite.jpg"/>
          <p:cNvPicPr>
            <a:picLocks noChangeAspect="1" noChangeArrowheads="1"/>
          </p:cNvPicPr>
          <p:nvPr/>
        </p:nvPicPr>
        <p:blipFill>
          <a:blip r:embed="rId2" cstate="print"/>
          <a:srcRect/>
          <a:stretch>
            <a:fillRect/>
          </a:stretch>
        </p:blipFill>
        <p:spPr bwMode="auto">
          <a:xfrm>
            <a:off x="4533900" y="1524000"/>
            <a:ext cx="4229100" cy="4648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BASRAH, IRAQ - SEPTEMBER 29. A British  Soldier from the Theater Military Working Dog Unit train a German Shepherd attack dog at the British Military base in Shaibah near Basrah in Southern Iraq on September 29, 2004. In Iraq the TMWD Support Unit has 25 dogs, German Shepherd attacks dogs, that are trained for 10 weeks to bite the right arm of a suspect and Labrador or English Springier Spaniel trained for 25 weeks for arms and explosives search..."/>
          <p:cNvPicPr>
            <a:picLocks noChangeAspect="1" noChangeArrowheads="1"/>
          </p:cNvPicPr>
          <p:nvPr/>
        </p:nvPicPr>
        <p:blipFill>
          <a:blip r:embed="rId2" cstate="print"/>
          <a:srcRect/>
          <a:stretch>
            <a:fillRect/>
          </a:stretch>
        </p:blipFill>
        <p:spPr bwMode="auto">
          <a:xfrm>
            <a:off x="2819400" y="304800"/>
            <a:ext cx="3117529" cy="3047999"/>
          </a:xfrm>
          <a:prstGeom prst="rect">
            <a:avLst/>
          </a:prstGeom>
          <a:noFill/>
        </p:spPr>
      </p:pic>
      <p:pic>
        <p:nvPicPr>
          <p:cNvPr id="30724" name="Picture 4" descr="http://cache4.asset-cache.net/xc/51370759.jpg?v=1&amp;c=IWSAsset&amp;k=2&amp;d=77BFBA49EF878921F7C3FC3F69D929FD8A41697E242793E2C34F90DA9144365AEAF9880287DEAB88B01E70F2B3269972"/>
          <p:cNvPicPr>
            <a:picLocks noChangeAspect="1" noChangeArrowheads="1"/>
          </p:cNvPicPr>
          <p:nvPr/>
        </p:nvPicPr>
        <p:blipFill>
          <a:blip r:embed="rId3" cstate="print"/>
          <a:srcRect/>
          <a:stretch>
            <a:fillRect/>
          </a:stretch>
        </p:blipFill>
        <p:spPr bwMode="auto">
          <a:xfrm>
            <a:off x="5943600" y="304800"/>
            <a:ext cx="2971800" cy="3048000"/>
          </a:xfrm>
          <a:prstGeom prst="rect">
            <a:avLst/>
          </a:prstGeom>
          <a:noFill/>
        </p:spPr>
      </p:pic>
      <p:pic>
        <p:nvPicPr>
          <p:cNvPr id="30726" name="Picture 6" descr="http://cache2.asset-cache.net/xc/51370753.jpg?v=1&amp;c=IWSAsset&amp;k=2&amp;d=77BFBA49EF878921F7C3FC3F69D929FD8A41697E242793E2D6931DC6063EDF12827B259A68799552B01E70F2B3269972"/>
          <p:cNvPicPr>
            <a:picLocks noChangeAspect="1" noChangeArrowheads="1"/>
          </p:cNvPicPr>
          <p:nvPr/>
        </p:nvPicPr>
        <p:blipFill>
          <a:blip r:embed="rId4" cstate="print"/>
          <a:srcRect/>
          <a:stretch>
            <a:fillRect/>
          </a:stretch>
        </p:blipFill>
        <p:spPr bwMode="auto">
          <a:xfrm>
            <a:off x="228600" y="304800"/>
            <a:ext cx="2667000" cy="3048000"/>
          </a:xfrm>
          <a:prstGeom prst="rect">
            <a:avLst/>
          </a:prstGeom>
          <a:noFill/>
        </p:spPr>
      </p:pic>
      <p:pic>
        <p:nvPicPr>
          <p:cNvPr id="30728" name="Picture 8" descr="http://cache.daylife.com/imageserve/0dI2fxd5ThcBJ/439x.jpg"/>
          <p:cNvPicPr>
            <a:picLocks noChangeAspect="1" noChangeArrowheads="1"/>
          </p:cNvPicPr>
          <p:nvPr/>
        </p:nvPicPr>
        <p:blipFill>
          <a:blip r:embed="rId5" cstate="print"/>
          <a:srcRect/>
          <a:stretch>
            <a:fillRect/>
          </a:stretch>
        </p:blipFill>
        <p:spPr bwMode="auto">
          <a:xfrm>
            <a:off x="5943600" y="3352800"/>
            <a:ext cx="2962275" cy="3048000"/>
          </a:xfrm>
          <a:prstGeom prst="rect">
            <a:avLst/>
          </a:prstGeom>
          <a:noFill/>
        </p:spPr>
      </p:pic>
      <p:pic>
        <p:nvPicPr>
          <p:cNvPr id="30732" name="Picture 12" descr="http://1.bp.blogspot.com/_EgTpnIMqeZw/TO7sqlwSjwI/AAAAAAAADcY/rRuVuJKGHlw/s1600/previewb3e8bcf925147021fb3121f92e0525f728ffc816.jpeg"/>
          <p:cNvPicPr>
            <a:picLocks noChangeAspect="1" noChangeArrowheads="1"/>
          </p:cNvPicPr>
          <p:nvPr/>
        </p:nvPicPr>
        <p:blipFill>
          <a:blip r:embed="rId6" cstate="print"/>
          <a:srcRect/>
          <a:stretch>
            <a:fillRect/>
          </a:stretch>
        </p:blipFill>
        <p:spPr bwMode="auto">
          <a:xfrm>
            <a:off x="2895600" y="3352800"/>
            <a:ext cx="3048000" cy="3048000"/>
          </a:xfrm>
          <a:prstGeom prst="rect">
            <a:avLst/>
          </a:prstGeom>
          <a:noFill/>
        </p:spPr>
      </p:pic>
      <p:pic>
        <p:nvPicPr>
          <p:cNvPr id="30734" name="Picture 14" descr="http://extras.mnginteractive.com/live/media/site36/2010/0921/20100921__20100922_B01_CD22SNIFF~p1_200.JPG"/>
          <p:cNvPicPr>
            <a:picLocks noChangeAspect="1" noChangeArrowheads="1"/>
          </p:cNvPicPr>
          <p:nvPr/>
        </p:nvPicPr>
        <p:blipFill>
          <a:blip r:embed="rId7" cstate="print"/>
          <a:srcRect/>
          <a:stretch>
            <a:fillRect/>
          </a:stretch>
        </p:blipFill>
        <p:spPr bwMode="auto">
          <a:xfrm>
            <a:off x="228600" y="3352800"/>
            <a:ext cx="2667000" cy="3048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0"/>
            <a:ext cx="8229600" cy="1219200"/>
          </a:xfrm>
        </p:spPr>
        <p:txBody>
          <a:bodyPr/>
          <a:lstStyle/>
          <a:p>
            <a:r>
              <a:rPr lang="en-US" dirty="0" smtClean="0"/>
              <a:t>Hope You Enjoyed It!</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65</TotalTime>
  <Words>216</Words>
  <Application>Microsoft Office PowerPoint</Application>
  <PresentationFormat>On-screen Show (4:3)</PresentationFormat>
  <Paragraphs>12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Paper</vt:lpstr>
      <vt:lpstr>Vietnam Dog Handling</vt:lpstr>
      <vt:lpstr>Dog handling History</vt:lpstr>
      <vt:lpstr>Military Dog Breeds</vt:lpstr>
      <vt:lpstr>How dogs can be very helpful</vt:lpstr>
      <vt:lpstr>Dog Handling Training Uses</vt:lpstr>
      <vt:lpstr>Slide 6</vt:lpstr>
      <vt:lpstr>Hope You Enjoyed It!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Vietnam Dog Handling</dc:title>
  <dc:creator>Matthew Lerch</dc:creator>
  <cp:lastModifiedBy>Matthew Lerch</cp:lastModifiedBy>
  <cp:revision>7</cp:revision>
  <dcterms:created xsi:type="dcterms:W3CDTF">2011-04-21T02:21:19Z</dcterms:created>
  <dcterms:modified xsi:type="dcterms:W3CDTF">2011-04-21T03:27:09Z</dcterms:modified>
</cp:coreProperties>
</file>