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accent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36" autoAdjust="0"/>
  </p:normalViewPr>
  <p:slideViewPr>
    <p:cSldViewPr>
      <p:cViewPr varScale="1">
        <p:scale>
          <a:sx n="104" d="100"/>
          <a:sy n="104" d="100"/>
        </p:scale>
        <p:origin x="-1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056A8AB-AC42-44BB-82EE-34F8840A4E0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56A8AB-AC42-44BB-82EE-34F8840A4E0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56A8AB-AC42-44BB-82EE-34F8840A4E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56A8AB-AC42-44BB-82EE-34F8840A4E0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56A8AB-AC42-44BB-82EE-34F8840A4E0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56A8AB-AC42-44BB-82EE-34F8840A4E0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56A8AB-AC42-44BB-82EE-34F8840A4E0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56A8AB-AC42-44BB-82EE-34F8840A4E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56A8AB-AC42-44BB-82EE-34F8840A4E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56A8AB-AC42-44BB-82EE-34F8840A4E0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6526663-91A8-4793-A017-A2616C156ED4}" type="datetimeFigureOut">
              <a:rPr lang="en-US" smtClean="0"/>
              <a:pPr/>
              <a:t>11/17/2010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056A8AB-AC42-44BB-82EE-34F8840A4E0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6526663-91A8-4793-A017-A2616C156ED4}" type="datetimeFigureOut">
              <a:rPr lang="en-US" smtClean="0"/>
              <a:pPr/>
              <a:t>11/17/2010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056A8AB-AC42-44BB-82EE-34F8840A4E0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a:solidFill>
              <a:schemeClr val="bg1"/>
            </a:solidFill>
          </a:ln>
        </p:spPr>
        <p:txBody>
          <a:bodyPr/>
          <a:lstStyle/>
          <a:p>
            <a:r>
              <a:rPr lang="en-US" dirty="0" smtClean="0"/>
              <a:t>Douse the Flames</a:t>
            </a:r>
            <a:endParaRPr lang="en-US" dirty="0"/>
          </a:p>
        </p:txBody>
      </p:sp>
      <p:sp>
        <p:nvSpPr>
          <p:cNvPr id="3" name="Subtitle 2"/>
          <p:cNvSpPr>
            <a:spLocks noGrp="1"/>
          </p:cNvSpPr>
          <p:nvPr>
            <p:ph type="subTitle" idx="1"/>
          </p:nvPr>
        </p:nvSpPr>
        <p:spPr>
          <a:ln>
            <a:solidFill>
              <a:schemeClr val="bg1"/>
            </a:solidFill>
          </a:ln>
        </p:spPr>
        <p:txBody>
          <a:bodyPr>
            <a:normAutofit/>
          </a:bodyPr>
          <a:lstStyle/>
          <a:p>
            <a:r>
              <a:rPr lang="en-US" dirty="0" err="1" smtClean="0"/>
              <a:t>Kaizer</a:t>
            </a:r>
            <a:r>
              <a:rPr lang="en-US" dirty="0" smtClean="0"/>
              <a:t> </a:t>
            </a:r>
            <a:r>
              <a:rPr lang="en-US" dirty="0" err="1" smtClean="0"/>
              <a:t>Mabhilidi</a:t>
            </a:r>
            <a:r>
              <a:rPr lang="en-US" dirty="0" smtClean="0"/>
              <a:t> </a:t>
            </a:r>
            <a:r>
              <a:rPr lang="en-US" dirty="0" err="1" smtClean="0"/>
              <a:t>Nyatsumba</a:t>
            </a:r>
            <a:endParaRPr lang="en-US" dirty="0" smtClean="0"/>
          </a:p>
          <a:p>
            <a:r>
              <a:rPr lang="en-US" dirty="0" smtClean="0"/>
              <a:t>Eric </a:t>
            </a:r>
            <a:r>
              <a:rPr lang="en-US" dirty="0" err="1" smtClean="0"/>
              <a:t>Magaw</a:t>
            </a:r>
            <a:r>
              <a:rPr lang="en-US" dirty="0"/>
              <a:t> </a:t>
            </a:r>
            <a:r>
              <a:rPr lang="en-US" dirty="0" smtClean="0"/>
              <a:t>/ John Dahlberg</a:t>
            </a:r>
            <a:endParaRPr lang="en-US"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a:t>
            </a:r>
            <a:endParaRPr lang="en-US" dirty="0"/>
          </a:p>
        </p:txBody>
      </p:sp>
      <p:sp>
        <p:nvSpPr>
          <p:cNvPr id="3" name="Content Placeholder 2"/>
          <p:cNvSpPr>
            <a:spLocks noGrp="1"/>
          </p:cNvSpPr>
          <p:nvPr>
            <p:ph idx="1"/>
          </p:nvPr>
        </p:nvSpPr>
        <p:spPr/>
        <p:txBody>
          <a:bodyPr/>
          <a:lstStyle/>
          <a:p>
            <a:pPr>
              <a:buNone/>
            </a:pPr>
            <a:r>
              <a:rPr lang="en-US" dirty="0" smtClean="0"/>
              <a:t>	I think the author is talking about how aids is like a wild fire that is spreading throughout all of Africa. By saying Douse the Fire the author is talking about stopping the spread of AID’s.</a:t>
            </a:r>
            <a:endParaRPr lang="en-US" dirty="0"/>
          </a:p>
        </p:txBody>
      </p:sp>
    </p:spTree>
  </p:cSld>
  <p:clrMapOvr>
    <a:masterClrMapping/>
  </p:clrMapOvr>
  <p:transition>
    <p:cut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Paraphrase</a:t>
            </a:r>
            <a:endParaRPr lang="en-US" dirty="0"/>
          </a:p>
        </p:txBody>
      </p:sp>
      <p:sp>
        <p:nvSpPr>
          <p:cNvPr id="3" name="Content Placeholder 2"/>
          <p:cNvSpPr>
            <a:spLocks noGrp="1"/>
          </p:cNvSpPr>
          <p:nvPr>
            <p:ph idx="1"/>
          </p:nvPr>
        </p:nvSpPr>
        <p:spPr>
          <a:ln>
            <a:solidFill>
              <a:schemeClr val="tx1"/>
            </a:solidFill>
          </a:ln>
        </p:spPr>
        <p:txBody>
          <a:bodyPr/>
          <a:lstStyle/>
          <a:p>
            <a:pPr>
              <a:buNone/>
            </a:pPr>
            <a:r>
              <a:rPr lang="en-US" dirty="0" smtClean="0"/>
              <a:t>	They want us to learn that Africa has poor leaders. Because in the beginning The speaker was talking about the war. Then The author begins to talk about aids. And then at the end the speaker makes a reference to how it is the government that is causing the problems.</a:t>
            </a:r>
            <a:endParaRPr lang="en-US" dirty="0"/>
          </a:p>
        </p:txBody>
      </p:sp>
    </p:spTree>
  </p:cSld>
  <p:clrMapOvr>
    <a:masterClrMapping/>
  </p:clrMapOvr>
  <p:transition>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Connotation</a:t>
            </a:r>
            <a:endParaRPr lang="en-US" dirty="0"/>
          </a:p>
        </p:txBody>
      </p:sp>
      <p:sp>
        <p:nvSpPr>
          <p:cNvPr id="3" name="Content Placeholder 2"/>
          <p:cNvSpPr>
            <a:spLocks noGrp="1"/>
          </p:cNvSpPr>
          <p:nvPr>
            <p:ph idx="1"/>
          </p:nvPr>
        </p:nvSpPr>
        <p:spPr/>
        <p:txBody>
          <a:bodyPr/>
          <a:lstStyle/>
          <a:p>
            <a:pPr>
              <a:buNone/>
            </a:pPr>
            <a:r>
              <a:rPr lang="en-US" dirty="0" smtClean="0"/>
              <a:t>	The meaning could be that AID’s is a fire that is spreading because no one is taking precautions to stop it. To douse the fire would be ones with power to educate those who have none.</a:t>
            </a:r>
            <a:endParaRPr lang="en-US"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a:t>
            </a:r>
            <a:endParaRPr lang="en-US" dirty="0"/>
          </a:p>
        </p:txBody>
      </p:sp>
      <p:sp>
        <p:nvSpPr>
          <p:cNvPr id="3" name="Content Placeholder 2"/>
          <p:cNvSpPr>
            <a:spLocks noGrp="1"/>
          </p:cNvSpPr>
          <p:nvPr>
            <p:ph idx="1"/>
          </p:nvPr>
        </p:nvSpPr>
        <p:spPr/>
        <p:txBody>
          <a:bodyPr/>
          <a:lstStyle/>
          <a:p>
            <a:pPr>
              <a:buNone/>
            </a:pPr>
            <a:r>
              <a:rPr lang="en-US" dirty="0" smtClean="0"/>
              <a:t> I felt that the speakers attitude was depressed but mad at the government in Africa for not doing anything. But in this story the author and speaker are the same people.</a:t>
            </a:r>
            <a:endParaRPr lang="en-US" dirty="0"/>
          </a:p>
        </p:txBody>
      </p:sp>
    </p:spTree>
  </p:cSld>
  <p:clrMapOvr>
    <a:masterClrMapping/>
  </p:clrMapOvr>
  <p:transition>
    <p:wipe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Shifts</a:t>
            </a:r>
            <a:endParaRPr lang="en-US" dirty="0"/>
          </a:p>
        </p:txBody>
      </p:sp>
      <p:sp>
        <p:nvSpPr>
          <p:cNvPr id="3" name="Content Placeholder 2"/>
          <p:cNvSpPr>
            <a:spLocks noGrp="1"/>
          </p:cNvSpPr>
          <p:nvPr>
            <p:ph idx="1"/>
          </p:nvPr>
        </p:nvSpPr>
        <p:spPr/>
        <p:txBody>
          <a:bodyPr/>
          <a:lstStyle/>
          <a:p>
            <a:pPr>
              <a:buNone/>
            </a:pPr>
            <a:r>
              <a:rPr lang="en-US" dirty="0" smtClean="0"/>
              <a:t>In the beginning of the story the author seemed to be talking about a war. Then in the middle of the story the speaker was talking about AID’s. Then in the end he/she was talking about how all of this was because of their government. The whole story was a big metaphor.</a:t>
            </a:r>
            <a:endParaRPr lang="en-US" dirty="0"/>
          </a:p>
        </p:txBody>
      </p:sp>
    </p:spTree>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a:t>
            </a:r>
            <a:endParaRPr lang="en-US" dirty="0"/>
          </a:p>
        </p:txBody>
      </p:sp>
      <p:sp>
        <p:nvSpPr>
          <p:cNvPr id="3" name="Content Placeholder 2"/>
          <p:cNvSpPr>
            <a:spLocks noGrp="1"/>
          </p:cNvSpPr>
          <p:nvPr>
            <p:ph idx="1"/>
          </p:nvPr>
        </p:nvSpPr>
        <p:spPr/>
        <p:txBody>
          <a:bodyPr/>
          <a:lstStyle/>
          <a:p>
            <a:pPr>
              <a:buNone/>
            </a:pPr>
            <a:r>
              <a:rPr lang="en-US" dirty="0" smtClean="0"/>
              <a:t>I still believe the same as I did before. Just now I have a better understanding about how the person/persons felt.</a:t>
            </a:r>
            <a:endParaRPr lang="en-US" dirty="0"/>
          </a:p>
        </p:txBody>
      </p:sp>
    </p:spTree>
  </p:cSld>
  <p:clrMapOvr>
    <a:masterClrMapping/>
  </p:clrMapOvr>
  <p:transition>
    <p:wipe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a:t>
            </a:r>
            <a:endParaRPr lang="en-US" dirty="0"/>
          </a:p>
        </p:txBody>
      </p:sp>
      <p:sp>
        <p:nvSpPr>
          <p:cNvPr id="3" name="Content Placeholder 2"/>
          <p:cNvSpPr>
            <a:spLocks noGrp="1"/>
          </p:cNvSpPr>
          <p:nvPr>
            <p:ph idx="1"/>
          </p:nvPr>
        </p:nvSpPr>
        <p:spPr/>
        <p:txBody>
          <a:bodyPr/>
          <a:lstStyle/>
          <a:p>
            <a:pPr>
              <a:buNone/>
            </a:pPr>
            <a:r>
              <a:rPr lang="en-US" dirty="0" smtClean="0"/>
              <a:t>I believe the theme was AID’s is bad. And so is war. So don’t get/ get involved </a:t>
            </a:r>
            <a:r>
              <a:rPr lang="en-US" smtClean="0"/>
              <a:t>with either.</a:t>
            </a:r>
            <a:endParaRPr lang="en-US"/>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D8D0C8"/>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TotalTime>
  <Words>154</Words>
  <Application>Microsoft Office PowerPoint</Application>
  <PresentationFormat>On-screen Show (4:3)</PresentationFormat>
  <Paragraphs>17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Douse the Flames</vt:lpstr>
      <vt:lpstr>Title</vt:lpstr>
      <vt:lpstr>Paraphrase</vt:lpstr>
      <vt:lpstr>Connotation</vt:lpstr>
      <vt:lpstr>Attitude</vt:lpstr>
      <vt:lpstr>Shifts</vt:lpstr>
      <vt:lpstr>Title</vt:lpstr>
      <vt:lpstr>Theme</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Douse the Flames</dc:title>
  <dc:creator>968178</dc:creator>
  <cp:lastModifiedBy>968178</cp:lastModifiedBy>
  <cp:revision>6</cp:revision>
  <dcterms:created xsi:type="dcterms:W3CDTF">2010-11-16T19:18:34Z</dcterms:created>
  <dcterms:modified xsi:type="dcterms:W3CDTF">2010-11-17T19:22:11Z</dcterms:modified>
</cp:coreProperties>
</file>