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74" autoAdjust="0"/>
    <p:restoredTop sz="94660"/>
  </p:normalViewPr>
  <p:slideViewPr>
    <p:cSldViewPr>
      <p:cViewPr>
        <p:scale>
          <a:sx n="69" d="100"/>
          <a:sy n="69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62971-9534-484A-8895-AB7F70BD79D6}" type="datetimeFigureOut">
              <a:rPr lang="en-US" smtClean="0"/>
              <a:t>4/22/2011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A5B6F-6C42-4277-9528-25582C8CF65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62971-9534-484A-8895-AB7F70BD79D6}" type="datetimeFigureOut">
              <a:rPr lang="en-US" smtClean="0"/>
              <a:t>4/22/2011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A5B6F-6C42-4277-9528-25582C8CF65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62971-9534-484A-8895-AB7F70BD79D6}" type="datetimeFigureOut">
              <a:rPr lang="en-US" smtClean="0"/>
              <a:t>4/22/2011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A5B6F-6C42-4277-9528-25582C8CF65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62971-9534-484A-8895-AB7F70BD79D6}" type="datetimeFigureOut">
              <a:rPr lang="en-US" smtClean="0"/>
              <a:t>4/22/2011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A5B6F-6C42-4277-9528-25582C8CF65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62971-9534-484A-8895-AB7F70BD79D6}" type="datetimeFigureOut">
              <a:rPr lang="en-US" smtClean="0"/>
              <a:t>4/22/2011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A5B6F-6C42-4277-9528-25582C8CF65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62971-9534-484A-8895-AB7F70BD79D6}" type="datetimeFigureOut">
              <a:rPr lang="en-US" smtClean="0"/>
              <a:t>4/22/2011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A5B6F-6C42-4277-9528-25582C8CF65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62971-9534-484A-8895-AB7F70BD79D6}" type="datetimeFigureOut">
              <a:rPr lang="en-US" smtClean="0"/>
              <a:t>4/22/2011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A5B6F-6C42-4277-9528-25582C8CF65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62971-9534-484A-8895-AB7F70BD79D6}" type="datetimeFigureOut">
              <a:rPr lang="en-US" smtClean="0"/>
              <a:t>4/22/2011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A5B6F-6C42-4277-9528-25582C8CF65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62971-9534-484A-8895-AB7F70BD79D6}" type="datetimeFigureOut">
              <a:rPr lang="en-US" smtClean="0"/>
              <a:t>4/22/2011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A5B6F-6C42-4277-9528-25582C8CF65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62971-9534-484A-8895-AB7F70BD79D6}" type="datetimeFigureOut">
              <a:rPr lang="en-US" smtClean="0"/>
              <a:t>4/22/2011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A5B6F-6C42-4277-9528-25582C8CF656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62971-9534-484A-8895-AB7F70BD79D6}" type="datetimeFigureOut">
              <a:rPr lang="en-US" smtClean="0"/>
              <a:t>4/22/2011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84A5B6F-6C42-4277-9528-25582C8CF656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A84A5B6F-6C42-4277-9528-25582C8CF656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6F962971-9534-484A-8895-AB7F70BD79D6}" type="datetimeFigureOut">
              <a:rPr lang="en-US" smtClean="0"/>
              <a:t>4/22/2011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DO YOU KNOW HOW TO MAKE EGG ROLLS?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Noah Bjork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810000"/>
            <a:ext cx="3248026" cy="2427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67592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DELOCIOUS FOOD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fine piece of Asian cuisine is tasty and one of many traditional Asian foods.</a:t>
            </a:r>
          </a:p>
          <a:p>
            <a:r>
              <a:rPr lang="en-US" dirty="0" smtClean="0"/>
              <a:t>But when i see them at Asian restaurants I often leave wondering how those foods are generated. </a:t>
            </a:r>
            <a:endParaRPr lang="en-US" dirty="0"/>
          </a:p>
          <a:p>
            <a:r>
              <a:rPr lang="en-US" dirty="0" smtClean="0"/>
              <a:t>In my power point I will telling you the ingredients and the process of making egg rolls.</a:t>
            </a:r>
          </a:p>
          <a:p>
            <a:r>
              <a:rPr lang="en-US" dirty="0" smtClean="0"/>
              <a:t>LETS GET STARTED!!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0244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INGREDENTS!!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Egg roll wraps </a:t>
            </a:r>
          </a:p>
          <a:p>
            <a:r>
              <a:rPr lang="en-US" dirty="0"/>
              <a:t>Cabbage cut into thin slices </a:t>
            </a:r>
          </a:p>
          <a:p>
            <a:r>
              <a:rPr lang="en-US" dirty="0"/>
              <a:t>Sprouts</a:t>
            </a:r>
          </a:p>
          <a:p>
            <a:r>
              <a:rPr lang="en-US" dirty="0"/>
              <a:t>Onions</a:t>
            </a:r>
          </a:p>
          <a:p>
            <a:r>
              <a:rPr lang="en-US" dirty="0"/>
              <a:t>Carrots in thin </a:t>
            </a:r>
            <a:r>
              <a:rPr lang="en-US" dirty="0" smtClean="0"/>
              <a:t>slices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/>
              <a:t>Peanut or vegetable oil </a:t>
            </a:r>
            <a:endParaRPr lang="en-US" dirty="0" smtClean="0"/>
          </a:p>
          <a:p>
            <a:r>
              <a:rPr lang="en-US" dirty="0"/>
              <a:t>garlic powder to </a:t>
            </a:r>
            <a:r>
              <a:rPr lang="en-US" dirty="0" smtClean="0"/>
              <a:t>season</a:t>
            </a:r>
          </a:p>
          <a:p>
            <a:r>
              <a:rPr lang="en-US" dirty="0"/>
              <a:t>soy sauce to </a:t>
            </a:r>
            <a:r>
              <a:rPr lang="en-US" dirty="0" smtClean="0"/>
              <a:t>season</a:t>
            </a:r>
          </a:p>
          <a:p>
            <a:r>
              <a:rPr lang="en-US" dirty="0" smtClean="0"/>
              <a:t>one </a:t>
            </a:r>
            <a:r>
              <a:rPr lang="en-US" dirty="0"/>
              <a:t>egg (beaten/whisked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8868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1.PREHEAT YOUR DEEPFRYER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7543800" cy="4590288"/>
          </a:xfrm>
        </p:spPr>
        <p:txBody>
          <a:bodyPr/>
          <a:lstStyle/>
          <a:p>
            <a:r>
              <a:rPr lang="en-US" dirty="0" smtClean="0"/>
              <a:t>Heat up your deep fryer.</a:t>
            </a:r>
          </a:p>
          <a:p>
            <a:r>
              <a:rPr lang="en-US" dirty="0" smtClean="0"/>
              <a:t>If you don’t have a deep fryer use a pan of hot oil it might not work out as well.</a:t>
            </a:r>
          </a:p>
          <a:p>
            <a:r>
              <a:rPr lang="en-US" dirty="0" smtClean="0"/>
              <a:t>The peanut  oil gives it a pea nutty taste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3581400"/>
            <a:ext cx="285750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17389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STUFFING YOUR ROLLS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Mix the ingredients </a:t>
            </a:r>
            <a:r>
              <a:rPr lang="en-US" dirty="0"/>
              <a:t>Cabbage </a:t>
            </a:r>
            <a:r>
              <a:rPr lang="en-US" dirty="0" smtClean="0"/>
              <a:t>Onions</a:t>
            </a:r>
          </a:p>
          <a:p>
            <a:pPr marL="114300" indent="0">
              <a:buNone/>
            </a:pPr>
            <a:r>
              <a:rPr lang="en-US" dirty="0" smtClean="0"/>
              <a:t>Carrots </a:t>
            </a:r>
            <a:r>
              <a:rPr lang="en-US" dirty="0"/>
              <a:t>in thin slices</a:t>
            </a:r>
          </a:p>
          <a:p>
            <a:pPr marL="114300" indent="0">
              <a:buNone/>
            </a:pPr>
            <a:r>
              <a:rPr lang="en-US" dirty="0"/>
              <a:t>vegetables or beef, seafood(shrimp) (</a:t>
            </a:r>
            <a:r>
              <a:rPr lang="en-US" dirty="0" smtClean="0"/>
              <a:t>optional)</a:t>
            </a:r>
          </a:p>
          <a:p>
            <a:pPr marL="114300" indent="0">
              <a:buNone/>
            </a:pPr>
            <a:r>
              <a:rPr lang="en-US" dirty="0" smtClean="0"/>
              <a:t>soy </a:t>
            </a:r>
            <a:r>
              <a:rPr lang="en-US" dirty="0"/>
              <a:t>sauce to season</a:t>
            </a:r>
          </a:p>
          <a:p>
            <a:pPr marL="114300" indent="0">
              <a:buNone/>
            </a:pPr>
            <a:r>
              <a:rPr lang="en-US" dirty="0"/>
              <a:t>garlic powder to season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Place them on your egg roll wraps which should be placed at a diamond shape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0482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 WRAPING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7620000" cy="4590288"/>
          </a:xfrm>
        </p:spPr>
        <p:txBody>
          <a:bodyPr/>
          <a:lstStyle/>
          <a:p>
            <a:r>
              <a:rPr lang="en-US" dirty="0" smtClean="0"/>
              <a:t>Yo</a:t>
            </a:r>
            <a:r>
              <a:rPr lang="en-US" dirty="0" smtClean="0"/>
              <a:t> we </a:t>
            </a:r>
            <a:r>
              <a:rPr lang="en-US" dirty="0" smtClean="0"/>
              <a:t>gonna</a:t>
            </a:r>
            <a:r>
              <a:rPr lang="en-US" dirty="0" smtClean="0"/>
              <a:t> wrap the rolls.</a:t>
            </a:r>
          </a:p>
          <a:p>
            <a:r>
              <a:rPr lang="en-US" dirty="0" smtClean="0"/>
              <a:t>Place the bottom of your wrap over the mixture and wrap it kind of like a taco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200400"/>
            <a:ext cx="3314700" cy="242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667000" y="5449209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Egg Roll Wrap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7337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 SEALING THE ROLLS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Beat the egg in a small bowl and use it as a glue to seal the seem of the egg roll.</a:t>
            </a:r>
          </a:p>
          <a:p>
            <a:r>
              <a:rPr lang="en-US" dirty="0" smtClean="0"/>
              <a:t>This is to ensure the oil doesn’t get into the egg roll.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133600"/>
            <a:ext cx="381000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0598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 THE COOKING &gt;:)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38600" y="1524000"/>
            <a:ext cx="3657600" cy="4590288"/>
          </a:xfrm>
        </p:spPr>
        <p:txBody>
          <a:bodyPr/>
          <a:lstStyle/>
          <a:p>
            <a:r>
              <a:rPr lang="en-US" dirty="0" smtClean="0"/>
              <a:t>Since the oil going to vary in temperature you need to watch over your egg rolls.</a:t>
            </a:r>
          </a:p>
          <a:p>
            <a:r>
              <a:rPr lang="en-US" dirty="0" smtClean="0"/>
              <a:t>Cook until golden brown</a:t>
            </a:r>
          </a:p>
          <a:p>
            <a:r>
              <a:rPr lang="en-US" dirty="0" smtClean="0"/>
              <a:t>Roll egg rolls over if necessary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5812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6. SERVING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7620000" cy="4590288"/>
          </a:xfrm>
        </p:spPr>
        <p:txBody>
          <a:bodyPr/>
          <a:lstStyle/>
          <a:p>
            <a:r>
              <a:rPr lang="en-US" dirty="0" smtClean="0"/>
              <a:t>Served best when it is hot</a:t>
            </a:r>
          </a:p>
          <a:p>
            <a:r>
              <a:rPr lang="en-US" dirty="0" smtClean="0"/>
              <a:t>You can use cherry sauce, plumb sauce, sweet and sour sauce or anything you choose. </a:t>
            </a:r>
          </a:p>
          <a:p>
            <a:r>
              <a:rPr lang="en-US" dirty="0" smtClean="0"/>
              <a:t>Great with stir-fry, Pho, etc.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962400"/>
            <a:ext cx="4048125" cy="268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7916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81</TotalTime>
  <Words>326</Words>
  <Application>Microsoft Office PowerPoint</Application>
  <PresentationFormat>On-screen Show (4:3)</PresentationFormat>
  <Paragraphs>45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Adjacency</vt:lpstr>
      <vt:lpstr>DO YOU KNOW HOW TO MAKE EGG ROLLS?</vt:lpstr>
      <vt:lpstr>THE DELOCIOUS FOOD</vt:lpstr>
      <vt:lpstr>INGREDENTS!!</vt:lpstr>
      <vt:lpstr>1.PREHEAT YOUR DEEPFRYER</vt:lpstr>
      <vt:lpstr>2. STUFFING YOUR ROLLS</vt:lpstr>
      <vt:lpstr>3. WRAPING</vt:lpstr>
      <vt:lpstr>4. SEALING THE ROLLS</vt:lpstr>
      <vt:lpstr>5. THE COOKING &gt;:)</vt:lpstr>
      <vt:lpstr>6. SERVING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 YOU KNOW HOW TO MAKE EGG ROLLS?</dc:title>
  <dc:creator>Owner</dc:creator>
  <cp:lastModifiedBy>Owner</cp:lastModifiedBy>
  <cp:revision>5</cp:revision>
  <dcterms:created xsi:type="dcterms:W3CDTF">2011-04-23T03:52:38Z</dcterms:created>
  <dcterms:modified xsi:type="dcterms:W3CDTF">2011-04-23T05:14:13Z</dcterms:modified>
</cp:coreProperties>
</file>