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F72D58-ABE0-446A-9960-E2EE4F178517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9C52F42-C370-4628-8BDD-A2E932D34D6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boston.com/bigpicture/2011/03/massive_earthquake_hits_japan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ston.com/bigpicture/2011/03/massive_earthquake_hits_japan.html" TargetMode="External"/><Relationship Id="rId2" Type="http://schemas.openxmlformats.org/officeDocument/2006/relationships/hyperlink" Target="http://www.npr.org/blogs/thetwo-way/2011/04/07/135206725/7-4-earthquake-rattles-japan-tsunami-warning-issu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ews.yahoo.com/s/yblog_theenvoy/20110311/ts_yblog_theenvoy/watch-raw-footage-of-the-japan-earthquake-and-tsunam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Earthquake in Japan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Hunter Simonson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Earthquake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March 11</a:t>
            </a:r>
            <a:r>
              <a:rPr lang="en-US" baseline="30000" dirty="0" smtClean="0"/>
              <a:t>th</a:t>
            </a:r>
            <a:r>
              <a:rPr lang="en-US" dirty="0" smtClean="0"/>
              <a:t> one of the biggest earthquakes ever recorded happened in Japan.</a:t>
            </a:r>
          </a:p>
          <a:p>
            <a:r>
              <a:rPr lang="en-US" dirty="0" smtClean="0"/>
              <a:t>A 8.9 magnitude earthquake happened of the Northeast coast of Japan.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Massive Earthquake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giant earthquake was followed by a tsunami which destroyed whole cities and killed hundreds of people.</a:t>
            </a:r>
          </a:p>
          <a:p>
            <a:r>
              <a:rPr lang="en-US" dirty="0" smtClean="0"/>
              <a:t>After the massive earthquake over 50 smaller ones occurred.</a:t>
            </a:r>
            <a:endParaRPr lang="en-US" dirty="0"/>
          </a:p>
        </p:txBody>
      </p:sp>
      <p:pic>
        <p:nvPicPr>
          <p:cNvPr id="1026" name="Picture 2" descr="http://inapcache.boston.com/universal/site_graphics/blogs/bigpicture/quake1/bp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038600"/>
            <a:ext cx="4049585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Massive Earthquake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of now there are over 10,000 people dead from the earthquake and tsunami.</a:t>
            </a:r>
          </a:p>
          <a:p>
            <a:r>
              <a:rPr lang="en-US" dirty="0" smtClean="0"/>
              <a:t>Still there are thousands of people missing. </a:t>
            </a:r>
            <a:endParaRPr lang="en-US" dirty="0"/>
          </a:p>
        </p:txBody>
      </p:sp>
      <p:pic>
        <p:nvPicPr>
          <p:cNvPr id="77826" name="Picture 2" descr="http://inapcache.boston.com/universal/site_graphics/blogs/bigpicture/quake1/b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429000"/>
            <a:ext cx="4712863" cy="3041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Tsunami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tsunami that followed the earthquake had huge waves of up to 33 feet high.</a:t>
            </a:r>
          </a:p>
          <a:p>
            <a:r>
              <a:rPr lang="en-US" dirty="0" smtClean="0"/>
              <a:t>The waves took out houses, cars, buildings, and many more. </a:t>
            </a:r>
            <a:endParaRPr lang="en-US" dirty="0"/>
          </a:p>
        </p:txBody>
      </p:sp>
      <p:pic>
        <p:nvPicPr>
          <p:cNvPr id="78850" name="Picture 2" descr="http://inapcache.boston.com/universal/site_graphics/blogs/bigpicture/quake1/bp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038600"/>
            <a:ext cx="4267200" cy="2647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Power Plant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after shock of the earthquake the nuclear </a:t>
            </a:r>
            <a:r>
              <a:rPr lang="en-US" dirty="0" smtClean="0"/>
              <a:t>power plant in </a:t>
            </a:r>
            <a:r>
              <a:rPr lang="en-US" dirty="0" smtClean="0"/>
              <a:t>Fukushima exploded causing a nuclear meltdown.</a:t>
            </a:r>
          </a:p>
          <a:p>
            <a:r>
              <a:rPr lang="en-US" dirty="0" smtClean="0"/>
              <a:t>Many people died from the radiation which is now increasing the risk of cancer.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epicenter or middle of the earthquake was near the east coast of Honshu, Japan.</a:t>
            </a:r>
          </a:p>
          <a:p>
            <a:r>
              <a:rPr lang="en-US" dirty="0" smtClean="0"/>
              <a:t>It was about 231 miles northeast of Tokyo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9874" name="Picture 2" descr="http://flashnewstoday.com/wp-content/uploads/2011/04/Japan_Earthquake_Epicenter_ring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810000"/>
            <a:ext cx="3747304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www.npr.org/blogs/thetwo-way/2011/04/07/135206725/7-4-earthquake-rattles-japan-tsunami-warning-issued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www.boston.com/bigpicture/2011/03/massive_earthquake_hits_japan.html</a:t>
            </a:r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news.yahoo.com/s/yblog_theenvoy/20110311/ts_yblog_theenvoy/watch-raw-footage-of-the-japan-earthquake-and-tsunami</a:t>
            </a:r>
            <a:endParaRPr lang="en-US" sz="24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53</TotalTime>
  <Words>197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Earthquake in Japan</vt:lpstr>
      <vt:lpstr>Recent Earthquake</vt:lpstr>
      <vt:lpstr>Massive Earthquake</vt:lpstr>
      <vt:lpstr>Massive Earthquake Cont.</vt:lpstr>
      <vt:lpstr>Tsunami  </vt:lpstr>
      <vt:lpstr>Nuclear Power Plant</vt:lpstr>
      <vt:lpstr>Epicenter</vt:lpstr>
      <vt:lpstr>Bibliography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Earthquakes in Japan</dc:title>
  <dc:creator> </dc:creator>
  <cp:lastModifiedBy> </cp:lastModifiedBy>
  <cp:revision>7</cp:revision>
  <dcterms:created xsi:type="dcterms:W3CDTF">2011-05-19T01:58:05Z</dcterms:created>
  <dcterms:modified xsi:type="dcterms:W3CDTF">2011-05-19T02:51:33Z</dcterms:modified>
</cp:coreProperties>
</file>