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4" r:id="rId9"/>
    <p:sldId id="266" r:id="rId10"/>
    <p:sldId id="267" r:id="rId11"/>
    <p:sldId id="268" r:id="rId12"/>
    <p:sldId id="263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F4E02-D320-42A8-8F5B-CB2C68604BDA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3841-55F1-40A6-8CF4-9EC9AA358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F4E02-D320-42A8-8F5B-CB2C68604BDA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3841-55F1-40A6-8CF4-9EC9AA358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F4E02-D320-42A8-8F5B-CB2C68604BDA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3841-55F1-40A6-8CF4-9EC9AA358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F4E02-D320-42A8-8F5B-CB2C68604BDA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3841-55F1-40A6-8CF4-9EC9AA358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F4E02-D320-42A8-8F5B-CB2C68604BDA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3841-55F1-40A6-8CF4-9EC9AA358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F4E02-D320-42A8-8F5B-CB2C68604BDA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3841-55F1-40A6-8CF4-9EC9AA358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F4E02-D320-42A8-8F5B-CB2C68604BDA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3841-55F1-40A6-8CF4-9EC9AA358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F4E02-D320-42A8-8F5B-CB2C68604BDA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3A3841-55F1-40A6-8CF4-9EC9AA358E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F4E02-D320-42A8-8F5B-CB2C68604BDA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3841-55F1-40A6-8CF4-9EC9AA358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F4E02-D320-42A8-8F5B-CB2C68604BDA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63A3841-55F1-40A6-8CF4-9EC9AA358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5CF4E02-D320-42A8-8F5B-CB2C68604BDA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3841-55F1-40A6-8CF4-9EC9AA358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5CF4E02-D320-42A8-8F5B-CB2C68604BDA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63A3841-55F1-40A6-8CF4-9EC9AA358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3.bp.blogspot.com/_Dwdjcey2PY4/S_wpnIHMPWI/AAAAAAAAgc8/X1vsIRu2oXw/s400/Locro-Recortado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sdmv.k12.in.us/farmersville/msdmv/ecuador_animals.htm" TargetMode="External"/><Relationship Id="rId2" Type="http://schemas.openxmlformats.org/officeDocument/2006/relationships/hyperlink" Target="http://en.wikipedia.org/wiki/Ecuado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ravel-amazing-southamerica.com/ecuador-food.html" TargetMode="External"/><Relationship Id="rId5" Type="http://schemas.openxmlformats.org/officeDocument/2006/relationships/hyperlink" Target="http://www.exploringecuador.com/coast/guayaquil/" TargetMode="External"/><Relationship Id="rId4" Type="http://schemas.openxmlformats.org/officeDocument/2006/relationships/hyperlink" Target="http://www.igougo.com/attractions-l162-c11-Ecuador_Tourist_Attractions.htm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graphia.com/ecuador/history.htm" TargetMode="External"/><Relationship Id="rId2" Type="http://schemas.openxmlformats.org/officeDocument/2006/relationships/hyperlink" Target="http://en.wikipedia.org/wiki/Geography_of_Ecuado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apsofworld.com/ecuador/culture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/imgres?imgurl=http://www.oocities.com/eduardonet/ilustres/Image1.gif&amp;imgrefurl=http://www.oocities.com/eduardonet/ilustres/ACarrion.html&amp;usg=__x3olb3-mPMyuzxNohibnzDPWyfk=&amp;h=826&amp;w=591&amp;sz=362&amp;hl=en&amp;start=2&amp;zoom=1&amp;um=1&amp;itbs=1&amp;tbnid=xXs3jLXQd94x-M:&amp;tbnh=144&amp;tbnw=103&amp;prev=/images?q=Alejandro+Carrion+Aguirre&amp;um=1&amp;hl=en&amp;safe=active&amp;sa=N&amp;rlz=1T4ADSA_enUS414&amp;tbs=isch:1&amp;ei=ji1QTfGIGYG78gaKleShD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cuadortravelsite.org/images/ecuador_scenery_bellavis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447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sz="8000" b="1" dirty="0" smtClean="0"/>
              <a:t>Ecuador</a:t>
            </a:r>
            <a:endParaRPr lang="en-US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3200400"/>
            <a:ext cx="6400800" cy="17526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By: Rachel &amp; Liz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Geography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2133600"/>
            <a:ext cx="6096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It is in the western part in south America.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pacific ocean boarders Ecuador.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It has the Andes mountains in it.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Ecuador Foods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25908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Locro</a:t>
            </a:r>
            <a:r>
              <a:rPr lang="en-US" dirty="0" smtClean="0"/>
              <a:t>- potatoes soup</a:t>
            </a:r>
            <a:endParaRPr lang="en-US" dirty="0"/>
          </a:p>
        </p:txBody>
      </p:sp>
      <p:pic>
        <p:nvPicPr>
          <p:cNvPr id="23554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2057400"/>
            <a:ext cx="1628775" cy="1447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3400" y="472440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Llapingachos</a:t>
            </a:r>
            <a:r>
              <a:rPr lang="en-US" dirty="0" smtClean="0"/>
              <a:t>- Cheesy potato cake. </a:t>
            </a:r>
            <a:endParaRPr lang="en-US" dirty="0"/>
          </a:p>
        </p:txBody>
      </p:sp>
      <p:pic>
        <p:nvPicPr>
          <p:cNvPr id="23556" name="Picture 4" descr="http://img4.myrecipes.com/i/recipes/ck/01/04/ecudaorean-ck-665503-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4343400"/>
            <a:ext cx="1866900" cy="18669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800600" y="24384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Morocho</a:t>
            </a:r>
            <a:r>
              <a:rPr lang="en-US" dirty="0" smtClean="0"/>
              <a:t> De </a:t>
            </a:r>
            <a:r>
              <a:rPr lang="en-US" dirty="0" err="1" smtClean="0"/>
              <a:t>Leche</a:t>
            </a:r>
            <a:r>
              <a:rPr lang="en-US" dirty="0" smtClean="0"/>
              <a:t>- Rice pudding flavored with cinnamon.</a:t>
            </a:r>
            <a:endParaRPr lang="en-US" dirty="0"/>
          </a:p>
        </p:txBody>
      </p:sp>
      <p:pic>
        <p:nvPicPr>
          <p:cNvPr id="23558" name="Picture 6" descr="http://recetaecuatoriana.com/wp-content/uploads/2010/05/morocho-100x1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228600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Biblograpghy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http://en.wikipedia.org/wiki/Ecuador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http://www.msdmv.k12.in.us/farmersville/msdmv/ecuador_animals.htm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http://www.igougo.com/attractions-l162-c11-Ecuador_Tourist_Attractions.html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http://www.exploringecuador.com/coast/guayaquil/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6"/>
              </a:rPr>
              <a:t>http://www.travel-amazing-southamerica.com/ecuador-food.html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153400" cy="58975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http://en.wikipedia.org/wiki/Geography_of_Ecuador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http://www.geographia.com/ecuador/history.htm</a:t>
            </a:r>
            <a:endParaRPr lang="en-US" dirty="0" smtClean="0"/>
          </a:p>
          <a:p>
            <a:r>
              <a:rPr lang="en-US" smtClean="0">
                <a:hlinkClick r:id="rId4"/>
              </a:rPr>
              <a:t>http://www.mapsofworld.com/ecuador/culture/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 in Ecuador</a:t>
            </a:r>
            <a:endParaRPr lang="en-US" dirty="0"/>
          </a:p>
        </p:txBody>
      </p:sp>
      <p:pic>
        <p:nvPicPr>
          <p:cNvPr id="4098" name="Picture 2" descr="http://elchital.com/images/menudown/fauna/tuca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2032000" cy="1524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667000" y="1600200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Toucan, They eat insects and small lizards.</a:t>
            </a:r>
            <a:endParaRPr lang="en-US" dirty="0"/>
          </a:p>
        </p:txBody>
      </p:sp>
      <p:pic>
        <p:nvPicPr>
          <p:cNvPr id="4102" name="Picture 6" descr="http://www.immaginidalmondo.net/egadi/foto/8-24-riserva-mure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2895600"/>
            <a:ext cx="1993900" cy="149542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24000" y="35814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Murena</a:t>
            </a:r>
            <a:r>
              <a:rPr lang="en-US" dirty="0"/>
              <a:t>.</a:t>
            </a:r>
            <a:r>
              <a:rPr lang="en-US" dirty="0" smtClean="0"/>
              <a:t> A </a:t>
            </a:r>
            <a:r>
              <a:rPr lang="en-US" dirty="0" err="1" smtClean="0"/>
              <a:t>Murena</a:t>
            </a:r>
            <a:r>
              <a:rPr lang="en-US" dirty="0" smtClean="0"/>
              <a:t> is part of the eel family.</a:t>
            </a:r>
            <a:endParaRPr lang="en-US" dirty="0"/>
          </a:p>
        </p:txBody>
      </p:sp>
      <p:pic>
        <p:nvPicPr>
          <p:cNvPr id="4104" name="Picture 8" descr="http://gs.riverdale.k12.or.us/~danielat16/biome/capybar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4724400"/>
            <a:ext cx="2286000" cy="182788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429000" y="54864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Capybara, It’s name means master of the grasses.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Famous places, and Events</a:t>
            </a:r>
            <a:endParaRPr lang="en-US" dirty="0"/>
          </a:p>
        </p:txBody>
      </p:sp>
      <p:pic>
        <p:nvPicPr>
          <p:cNvPr id="113666" name="Picture 2" descr="http://farm3.static.flickr.com/2508/4198037749_21f099f68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4260" y="0"/>
            <a:ext cx="659740" cy="990600"/>
          </a:xfrm>
          <a:prstGeom prst="rect">
            <a:avLst/>
          </a:prstGeom>
          <a:noFill/>
        </p:spPr>
      </p:pic>
      <p:pic>
        <p:nvPicPr>
          <p:cNvPr id="113668" name="Picture 4" descr="http://img.ezinemark.com/imagemanager2/files/30003693/2011/01/2011-01-28-07-21-53-5-galapagos-islands-consists-of-18-main-islands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990600"/>
            <a:ext cx="2381185" cy="1600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95600" y="1066800"/>
            <a:ext cx="419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Galapagos Islands. The Galapagos islands has animals there you couldn’t find anywhere else. The Galapagos islands belong to Ecuador.</a:t>
            </a:r>
            <a:endParaRPr lang="en-US" dirty="0"/>
          </a:p>
        </p:txBody>
      </p:sp>
      <p:pic>
        <p:nvPicPr>
          <p:cNvPr id="113670" name="Picture 6" descr="http://www.peru-explorer.com/images/OtavaloMark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2514600"/>
            <a:ext cx="2743200" cy="181607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57200" y="2895600"/>
            <a:ext cx="533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photo is of a craft sale in </a:t>
            </a:r>
            <a:r>
              <a:rPr lang="en-US" dirty="0" err="1" smtClean="0"/>
              <a:t>Otavalo</a:t>
            </a:r>
            <a:r>
              <a:rPr lang="en-US" dirty="0" smtClean="0"/>
              <a:t>, Ecuador that is every Saturday. People come from all around the world to see.</a:t>
            </a:r>
            <a:endParaRPr lang="en-US" dirty="0"/>
          </a:p>
        </p:txBody>
      </p:sp>
      <p:pic>
        <p:nvPicPr>
          <p:cNvPr id="113672" name="Picture 8" descr="http://www.remax-oceansurf-cr.com/images/beach_sunset_Costa_Ric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4572000"/>
            <a:ext cx="2590800" cy="19431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276600" y="4953000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Atacames</a:t>
            </a:r>
            <a:r>
              <a:rPr lang="en-US" dirty="0" smtClean="0"/>
              <a:t>, Ecuador is a famous </a:t>
            </a:r>
            <a:r>
              <a:rPr lang="en-US" smtClean="0"/>
              <a:t>for beaches.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Popular Authors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09800" y="1295400"/>
            <a:ext cx="457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Alejandro Carrion  Aguirre is famous in Ecuador for his short stories and poems. He died in 1992. </a:t>
            </a:r>
            <a:endParaRPr lang="en-US" dirty="0"/>
          </a:p>
        </p:txBody>
      </p:sp>
      <p:pic>
        <p:nvPicPr>
          <p:cNvPr id="4098" name="Picture 2" descr="http://t3.gstatic.com/images?q=tbn:ANd9GcQk2mMurbrYI-c1nYc_boqcXx27mBU-K5P2xtrCnJRWpubMaoH_7p4N0-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685800"/>
            <a:ext cx="1676400" cy="2343707"/>
          </a:xfrm>
          <a:prstGeom prst="rect">
            <a:avLst/>
          </a:prstGeom>
          <a:noFill/>
        </p:spPr>
      </p:pic>
      <p:pic>
        <p:nvPicPr>
          <p:cNvPr id="4100" name="Picture 4" descr="http://www.uazuay.edu.ec/publicaciones/marginalia7/ycorder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2286000"/>
            <a:ext cx="1619250" cy="23622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895600" y="3124200"/>
            <a:ext cx="411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Alfonso Moreno Mora, he is famous for his writing and his Poetry. </a:t>
            </a:r>
          </a:p>
          <a:p>
            <a:endParaRPr lang="en-US" dirty="0"/>
          </a:p>
        </p:txBody>
      </p:sp>
      <p:pic>
        <p:nvPicPr>
          <p:cNvPr id="4102" name="Picture 6" descr="http://www.migrantelatino.com/wp-content/uploads/2010/07/karina-galvez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4495800"/>
            <a:ext cx="1905000" cy="1905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895600" y="5562600"/>
            <a:ext cx="571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Karina  Galvez is  a famous poet, and 46 years old. She now lives in California.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Government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1905000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400" dirty="0" smtClean="0"/>
              <a:t>Ecuador has a representative democracy.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28956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2000" y="28194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dirty="0" smtClean="0"/>
              <a:t>The vote for people to be representatives.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3505200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dirty="0" smtClean="0"/>
              <a:t>It is similar to Direct democracy.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41910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dirty="0" smtClean="0"/>
              <a:t>The United states, Philippines, Australia, Canada and Germany also has representative democracy.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79216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 smtClean="0"/>
              <a:t>3 Large cities</a:t>
            </a:r>
            <a:endParaRPr lang="en-US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3429000" y="12192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Guayaquil</a:t>
            </a:r>
            <a:endParaRPr lang="en-US" sz="2400" dirty="0"/>
          </a:p>
        </p:txBody>
      </p:sp>
      <p:pic>
        <p:nvPicPr>
          <p:cNvPr id="2050" name="Picture 2" descr="http://www.ahorre.com/ecuador/images/malec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676400"/>
            <a:ext cx="2743200" cy="2057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562600" y="434340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Quito</a:t>
            </a:r>
            <a:endParaRPr lang="en-US" dirty="0"/>
          </a:p>
        </p:txBody>
      </p:sp>
      <p:pic>
        <p:nvPicPr>
          <p:cNvPr id="2052" name="Picture 4" descr="http://ethosalliance.org/30days/wp-content/uploads/2009/11/2009-04-13-quit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4743450"/>
            <a:ext cx="2743200" cy="21145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19200" y="4419600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Cuenca</a:t>
            </a:r>
            <a:endParaRPr lang="en-US" dirty="0"/>
          </a:p>
        </p:txBody>
      </p:sp>
      <p:pic>
        <p:nvPicPr>
          <p:cNvPr id="2054" name="Picture 6" descr="http://www.pictureninja.com/pages/ecuador/cuenca-skyl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4857750"/>
            <a:ext cx="2743200" cy="2000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12954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Its language’s are Spanish, and </a:t>
            </a:r>
            <a:r>
              <a:rPr lang="en-US" dirty="0" err="1" smtClean="0"/>
              <a:t>Quichua</a:t>
            </a:r>
            <a:r>
              <a:rPr lang="en-US" dirty="0" smtClean="0"/>
              <a:t> (spoken by the Indian population)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562600" y="1752600"/>
            <a:ext cx="259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They have a diverse of many different cultures In Ecuador.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35052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Handy crafts still seem to be there passion from the ancient times.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Tourist attractions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752600"/>
            <a:ext cx="1752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Ingapirca</a:t>
            </a:r>
            <a:r>
              <a:rPr lang="en-US" dirty="0" smtClean="0"/>
              <a:t> ruins are among the best archaeological ruins in Ecuador.</a:t>
            </a:r>
            <a:endParaRPr lang="en-US" dirty="0"/>
          </a:p>
        </p:txBody>
      </p:sp>
      <p:pic>
        <p:nvPicPr>
          <p:cNvPr id="22530" name="Picture 2" descr="http://ts3.mm.bing.net/images/thumbnail.aspx?q=401486909590&amp;id=d209de4432461d3a75805a0226b07c66&amp;url=http%3a%2f%2fwww.fotopaises.com%2fimagenes%2fEC%2f11234582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828800"/>
            <a:ext cx="2539998" cy="1905000"/>
          </a:xfrm>
          <a:prstGeom prst="rect">
            <a:avLst/>
          </a:prstGeom>
          <a:noFill/>
        </p:spPr>
      </p:pic>
      <p:pic>
        <p:nvPicPr>
          <p:cNvPr id="6" name="Picture 2" descr="http://www.interet-general.info/IMG/Ecuador-Guayaquil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572000"/>
            <a:ext cx="2743200" cy="2057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124200" y="45720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Cerro Santa Ana, is in Guayaquil Ecuador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5410200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Guayaquil is the largest and most populous city in Ecuador.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24400" y="1981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Amazon Rain forest- 7million square kilometers.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9050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Colonized by Spain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67200" y="19812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By 3200 BC, 3 agriculture based civilizations had been formed.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85825" y="2752725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The first settlers called themselves the Inca’s.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96</TotalTime>
  <Words>374</Words>
  <Application>Microsoft Office PowerPoint</Application>
  <PresentationFormat>On-screen Show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Technic</vt:lpstr>
      <vt:lpstr>Ecuador</vt:lpstr>
      <vt:lpstr>Animals in Ecuador</vt:lpstr>
      <vt:lpstr>Famous places, and Events</vt:lpstr>
      <vt:lpstr>Popular Authors</vt:lpstr>
      <vt:lpstr>Government</vt:lpstr>
      <vt:lpstr>3 Large cities</vt:lpstr>
      <vt:lpstr>Culture</vt:lpstr>
      <vt:lpstr>Tourist attractions</vt:lpstr>
      <vt:lpstr>History</vt:lpstr>
      <vt:lpstr>Geography</vt:lpstr>
      <vt:lpstr>Ecuador Foods</vt:lpstr>
      <vt:lpstr>Biblograpghy </vt:lpstr>
      <vt:lpstr>Slide 13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Ecuador</dc:title>
  <dc:creator>954118</dc:creator>
  <cp:lastModifiedBy>JSEAQUIS</cp:lastModifiedBy>
  <cp:revision>12</cp:revision>
  <dcterms:created xsi:type="dcterms:W3CDTF">2011-02-07T16:55:18Z</dcterms:created>
  <dcterms:modified xsi:type="dcterms:W3CDTF">2011-02-09T17:53:58Z</dcterms:modified>
</cp:coreProperties>
</file>