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59" r:id="rId7"/>
    <p:sldId id="260" r:id="rId8"/>
    <p:sldId id="265"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lumMod val="95000"/>
                <a:lumOff val="5000"/>
              </a:schemeClr>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 Chupacabra”</a:t>
            </a:r>
            <a:endParaRPr lang="en-US" dirty="0"/>
          </a:p>
        </p:txBody>
      </p:sp>
      <p:sp>
        <p:nvSpPr>
          <p:cNvPr id="3" name="Subtitle 2"/>
          <p:cNvSpPr>
            <a:spLocks noGrp="1"/>
          </p:cNvSpPr>
          <p:nvPr>
            <p:ph type="subTitle" idx="1"/>
          </p:nvPr>
        </p:nvSpPr>
        <p:spPr/>
        <p:txBody>
          <a:bodyPr/>
          <a:lstStyle/>
          <a:p>
            <a:r>
              <a:rPr lang="en-US" dirty="0" smtClean="0"/>
              <a:t>By: Caysi Simpson</a:t>
            </a:r>
            <a:endParaRPr lang="en-US" dirty="0"/>
          </a:p>
        </p:txBody>
      </p:sp>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5000">
              <a:srgbClr val="000000">
                <a:alpha val="97000"/>
              </a:srgbClr>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legend:</a:t>
            </a:r>
            <a:endParaRPr lang="en-US" dirty="0"/>
          </a:p>
        </p:txBody>
      </p:sp>
      <p:sp>
        <p:nvSpPr>
          <p:cNvPr id="3" name="Text Placeholder 2"/>
          <p:cNvSpPr>
            <a:spLocks noGrp="1"/>
          </p:cNvSpPr>
          <p:nvPr>
            <p:ph type="body" idx="1"/>
          </p:nvPr>
        </p:nvSpPr>
        <p:spPr>
          <a:xfrm>
            <a:off x="722313" y="762001"/>
            <a:ext cx="7772400" cy="3644900"/>
          </a:xfrm>
        </p:spPr>
        <p:txBody>
          <a:bodyPr>
            <a:normAutofit fontScale="92500" lnSpcReduction="20000"/>
          </a:bodyPr>
          <a:lstStyle/>
          <a:p>
            <a:r>
              <a:rPr lang="en-US" sz="2800" dirty="0" smtClean="0"/>
              <a:t>El </a:t>
            </a:r>
            <a:r>
              <a:rPr lang="en-US" sz="2800" dirty="0" err="1" smtClean="0"/>
              <a:t>chupacabra</a:t>
            </a:r>
            <a:r>
              <a:rPr lang="en-US" sz="2800" dirty="0" smtClean="0"/>
              <a:t> means “goat sucker” in Spanish. It got its name from ranchers/farmers who would find their livestock of animals (mainly goats) dead with all the blood sucked out of them from two puncture marks on their necks. The legend of El </a:t>
            </a:r>
            <a:r>
              <a:rPr lang="en-US" sz="2800" dirty="0" err="1" smtClean="0"/>
              <a:t>chupacabra</a:t>
            </a:r>
            <a:r>
              <a:rPr lang="en-US" sz="2800" dirty="0" smtClean="0"/>
              <a:t> originated in South America. “Sightings” of this beasts have been found in Dominican Republic, Argentina, Bolivia, Puerto Rico, Chile, Columbia, Peru, Brazil, and most recently even in Southern Texas. There have even been a sighting or two in northern U.S. around the state of Michigan. </a:t>
            </a:r>
            <a:endParaRPr lang="en-US" sz="2800"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06762"/>
          </a:xfrm>
        </p:spPr>
        <p:txBody>
          <a:bodyPr>
            <a:normAutofit fontScale="90000"/>
          </a:bodyPr>
          <a:lstStyle/>
          <a:p>
            <a:r>
              <a:rPr lang="en-US" sz="3200" dirty="0" smtClean="0">
                <a:latin typeface="Copperplate Gothic Bold" pitchFamily="34" charset="0"/>
              </a:rPr>
              <a:t>Appearance:</a:t>
            </a:r>
            <a:r>
              <a:rPr lang="en-US" sz="3200" dirty="0" smtClean="0"/>
              <a:t/>
            </a:r>
            <a:br>
              <a:rPr lang="en-US" sz="3200" dirty="0" smtClean="0"/>
            </a:br>
            <a:r>
              <a:rPr lang="en-US" sz="2800" dirty="0" smtClean="0"/>
              <a:t>El </a:t>
            </a:r>
            <a:r>
              <a:rPr lang="en-US" sz="2800" dirty="0" err="1" smtClean="0"/>
              <a:t>chupacabra</a:t>
            </a:r>
            <a:r>
              <a:rPr lang="en-US" sz="2800" dirty="0" smtClean="0"/>
              <a:t>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a:t>
            </a:r>
            <a:endParaRPr lang="en-US" sz="3200" dirty="0"/>
          </a:p>
        </p:txBody>
      </p:sp>
      <p:pic>
        <p:nvPicPr>
          <p:cNvPr id="5" name="Content Placeholder 4" descr="El_Chupacabra6540664161.jpg"/>
          <p:cNvPicPr>
            <a:picLocks noGrp="1" noChangeAspect="1"/>
          </p:cNvPicPr>
          <p:nvPr>
            <p:ph sz="half" idx="1"/>
          </p:nvPr>
        </p:nvPicPr>
        <p:blipFill>
          <a:blip r:embed="rId2" cstate="print"/>
          <a:stretch>
            <a:fillRect/>
          </a:stretch>
        </p:blipFill>
        <p:spPr>
          <a:xfrm>
            <a:off x="685800" y="3657600"/>
            <a:ext cx="3886200" cy="2667000"/>
          </a:xfrm>
        </p:spPr>
      </p:pic>
      <p:pic>
        <p:nvPicPr>
          <p:cNvPr id="6" name="Content Placeholder 5" descr="Chupacabra.jpg"/>
          <p:cNvPicPr>
            <a:picLocks noGrp="1" noChangeAspect="1"/>
          </p:cNvPicPr>
          <p:nvPr>
            <p:ph sz="half" idx="2"/>
          </p:nvPr>
        </p:nvPicPr>
        <p:blipFill>
          <a:blip r:embed="rId3" cstate="print"/>
          <a:stretch>
            <a:fillRect/>
          </a:stretch>
        </p:blipFill>
        <p:spPr>
          <a:xfrm>
            <a:off x="5257801" y="3657600"/>
            <a:ext cx="3352800" cy="2743200"/>
          </a:xfrm>
        </p:spPr>
      </p:pic>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a:t>
            </a:r>
            <a:endParaRPr lang="en-US" dirty="0"/>
          </a:p>
        </p:txBody>
      </p:sp>
      <p:sp>
        <p:nvSpPr>
          <p:cNvPr id="3" name="Content Placeholder 2"/>
          <p:cNvSpPr>
            <a:spLocks noGrp="1"/>
          </p:cNvSpPr>
          <p:nvPr>
            <p:ph idx="1"/>
          </p:nvPr>
        </p:nvSpPr>
        <p:spPr/>
        <p:txBody>
          <a:bodyPr>
            <a:normAutofit fontScale="92500"/>
          </a:bodyPr>
          <a:lstStyle/>
          <a:p>
            <a:r>
              <a:rPr lang="en-US" dirty="0" smtClean="0"/>
              <a:t>Of course, the most obvious explanation…El </a:t>
            </a:r>
            <a:r>
              <a:rPr lang="en-US" dirty="0" err="1" smtClean="0"/>
              <a:t>Chupacabras</a:t>
            </a:r>
            <a:r>
              <a:rPr lang="en-US" dirty="0" smtClean="0"/>
              <a:t> are ALIENS!!!!! Many believe that this monster came from a world beyond ours.</a:t>
            </a:r>
          </a:p>
          <a:p>
            <a:r>
              <a:rPr lang="en-US" dirty="0" smtClean="0"/>
              <a:t>Others blame NASA, they say it is an experiment gone wrong. They say NASA lost hold of a space creature they caught while transporting it through South America. People believe NASA is using “El Chupacabra” as a cover up for their mistake.</a:t>
            </a:r>
            <a:endParaRPr lang="en-US" dirty="0"/>
          </a:p>
        </p:txBody>
      </p:sp>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THEORIES!!!!</a:t>
            </a:r>
            <a:endParaRPr lang="en-US" dirty="0"/>
          </a:p>
        </p:txBody>
      </p:sp>
      <p:sp>
        <p:nvSpPr>
          <p:cNvPr id="3" name="Content Placeholder 2"/>
          <p:cNvSpPr>
            <a:spLocks noGrp="1"/>
          </p:cNvSpPr>
          <p:nvPr>
            <p:ph idx="1"/>
          </p:nvPr>
        </p:nvSpPr>
        <p:spPr/>
        <p:txBody>
          <a:bodyPr/>
          <a:lstStyle/>
          <a:p>
            <a:r>
              <a:rPr lang="en-US" dirty="0" smtClean="0"/>
              <a:t>Many Puerto Ricans believe that El Chupacabra came from a U.S. laboratory and it was a genetic mutation that escaped in the early 1990’s.</a:t>
            </a:r>
          </a:p>
          <a:p>
            <a:r>
              <a:rPr lang="en-US" dirty="0" smtClean="0"/>
              <a:t>The last theory is that El Chupacabra is an animal that is a previously unrecognized descendant of the large South American vampire bat.</a:t>
            </a:r>
            <a:endParaRPr lang="en-US" dirty="0"/>
          </a:p>
        </p:txBody>
      </p:sp>
    </p:spTree>
  </p:cSld>
  <p:clrMapOvr>
    <a:masterClrMapping/>
  </p:clrMapOvr>
  <p:transition spd="slow">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Stories:</a:t>
            </a:r>
            <a:endParaRPr lang="en-US" dirty="0"/>
          </a:p>
        </p:txBody>
      </p:sp>
      <p:sp>
        <p:nvSpPr>
          <p:cNvPr id="3" name="Content Placeholder 2"/>
          <p:cNvSpPr>
            <a:spLocks noGrp="1"/>
          </p:cNvSpPr>
          <p:nvPr>
            <p:ph idx="1"/>
          </p:nvPr>
        </p:nvSpPr>
        <p:spPr/>
        <p:txBody>
          <a:bodyPr/>
          <a:lstStyle/>
          <a:p>
            <a:r>
              <a:rPr lang="en-US" dirty="0" smtClean="0"/>
              <a:t>In 2005, a man named Isaac Espinoza spent almost $6 million of his own money just to search for El Chupacabra. He lived in the jungles of South America for eight whole months with researchers. They got photos and videos of a creature than none of the researchers could identify. </a:t>
            </a:r>
          </a:p>
          <a:p>
            <a:endParaRPr lang="en-US" dirty="0"/>
          </a:p>
        </p:txBody>
      </p:sp>
    </p:spTree>
  </p:cSld>
  <p:clrMapOvr>
    <a:masterClrMapping/>
  </p:clrMapOvr>
  <p:transition spd="slow">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Sighting Story #2:</a:t>
            </a:r>
            <a:endParaRPr lang="en-US" dirty="0"/>
          </a:p>
        </p:txBody>
      </p:sp>
      <p:sp>
        <p:nvSpPr>
          <p:cNvPr id="3" name="Content Placeholder 2"/>
          <p:cNvSpPr>
            <a:spLocks noGrp="1"/>
          </p:cNvSpPr>
          <p:nvPr>
            <p:ph idx="1"/>
          </p:nvPr>
        </p:nvSpPr>
        <p:spPr/>
        <p:txBody>
          <a:bodyPr/>
          <a:lstStyle/>
          <a:p>
            <a:r>
              <a:rPr lang="en-US" dirty="0" smtClean="0"/>
              <a:t>A 42 year old woman in Albuquerque, New Mexico was walking to her car one day when she heard a strange hissing noise coming from behind. When she turned she saw a creature with a face that resembled a deranged coyote, with kangaroo legs, a bat, with rainbow spines running down its back. The creature grunted at her and the woman almost fainted.</a:t>
            </a:r>
            <a:endParaRPr lang="en-US"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ejaVu Sans Mono" pitchFamily="50" charset="0"/>
                <a:ea typeface="DejaVu Sans Mono" pitchFamily="50" charset="0"/>
                <a:cs typeface="DejaVu Sans Mono" pitchFamily="50" charset="0"/>
              </a:rPr>
              <a:t>Facts:</a:t>
            </a:r>
            <a:endParaRPr lang="en-US" dirty="0">
              <a:latin typeface="DejaVu Sans Mono" pitchFamily="50" charset="0"/>
              <a:ea typeface="DejaVu Sans Mono" pitchFamily="50" charset="0"/>
              <a:cs typeface="DejaVu Sans Mono" pitchFamily="50" charset="0"/>
            </a:endParaRPr>
          </a:p>
        </p:txBody>
      </p:sp>
      <p:sp>
        <p:nvSpPr>
          <p:cNvPr id="3" name="Content Placeholder 2"/>
          <p:cNvSpPr>
            <a:spLocks noGrp="1"/>
          </p:cNvSpPr>
          <p:nvPr>
            <p:ph sz="half" idx="1"/>
          </p:nvPr>
        </p:nvSpPr>
        <p:spPr/>
        <p:txBody>
          <a:bodyPr/>
          <a:lstStyle/>
          <a:p>
            <a:r>
              <a:rPr lang="en-US" dirty="0" smtClean="0"/>
              <a:t>El </a:t>
            </a:r>
            <a:r>
              <a:rPr lang="en-US" dirty="0" err="1" smtClean="0"/>
              <a:t>Chupacabra</a:t>
            </a:r>
            <a:r>
              <a:rPr lang="en-US" dirty="0" smtClean="0"/>
              <a:t> is said to be about 1 meter in length.</a:t>
            </a:r>
          </a:p>
          <a:p>
            <a:r>
              <a:rPr lang="en-US" dirty="0" smtClean="0"/>
              <a:t>It weighs between 18-50 pounds.</a:t>
            </a:r>
          </a:p>
          <a:p>
            <a:r>
              <a:rPr lang="en-US" dirty="0" smtClean="0"/>
              <a:t>It is known to only eat the blood of livestock, and has (so far) not harmed any humans.</a:t>
            </a:r>
            <a:endParaRPr lang="en-US" dirty="0"/>
          </a:p>
        </p:txBody>
      </p:sp>
      <p:pic>
        <p:nvPicPr>
          <p:cNvPr id="5" name="Content Placeholder 4" descr="chupacabra-2.jpg"/>
          <p:cNvPicPr>
            <a:picLocks noGrp="1" noChangeAspect="1"/>
          </p:cNvPicPr>
          <p:nvPr>
            <p:ph sz="half" idx="2"/>
          </p:nvPr>
        </p:nvPicPr>
        <p:blipFill>
          <a:blip r:embed="rId2" cstate="print"/>
          <a:stretch>
            <a:fillRect/>
          </a:stretch>
        </p:blipFill>
        <p:spPr>
          <a:xfrm>
            <a:off x="5362575" y="2472531"/>
            <a:ext cx="2609850" cy="27813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5029200" cy="3962400"/>
          </a:xfrm>
          <a:solidFill>
            <a:schemeClr val="bg1"/>
          </a:solidFill>
        </p:spPr>
        <p:txBody>
          <a:bodyPr vert="wordArtVert" wrap="none">
            <a:noAutofit/>
            <a:scene3d>
              <a:camera prst="orthographicFront"/>
              <a:lightRig rig="glow" dir="t"/>
            </a:scene3d>
            <a:sp3d prstMaterial="flat"/>
          </a:bodyPr>
          <a:lstStyle/>
          <a:p>
            <a:r>
              <a:rPr lang="en-US" sz="6000" dirty="0" smtClean="0">
                <a:latin typeface="Barbatrick" pitchFamily="2" charset="0"/>
              </a:rPr>
              <a:t>THE </a:t>
            </a:r>
            <a:r>
              <a:rPr lang="en-US" sz="6000" dirty="0" smtClean="0">
                <a:solidFill>
                  <a:sysClr val="windowText" lastClr="000000"/>
                </a:solidFill>
                <a:latin typeface="Barbatrick" pitchFamily="2" charset="0"/>
              </a:rPr>
              <a:t>END</a:t>
            </a:r>
            <a:endParaRPr lang="en-US" sz="5400" dirty="0">
              <a:solidFill>
                <a:sysClr val="windowText" lastClr="000000"/>
              </a:solidFill>
              <a:latin typeface="Barbatrick" pitchFamily="2" charset="0"/>
            </a:endParaRPr>
          </a:p>
        </p:txBody>
      </p:sp>
    </p:spTree>
  </p:cSld>
  <p:clrMapOvr>
    <a:masterClrMapping/>
  </p:clrMapOvr>
  <p:transition spd="slow">
    <p:checke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424</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“El Chupacabra”</vt:lpstr>
      <vt:lpstr>The legend:</vt:lpstr>
      <vt:lpstr>Appearance: El chupacabra has been said to have a fanged snout with hind legs like a kangaroo. It can walk and jump as high as a kangaroo but maintains the look of a sickly dog. Other stories also claim that this beast has wings and can blend into its surroundings like a chameleon. Always after the appearance of this creature there is the smell of sulfur in the air.</vt:lpstr>
      <vt:lpstr>Theories:</vt:lpstr>
      <vt:lpstr>MORE THEORIES!!!!</vt:lpstr>
      <vt:lpstr>Sighting Stories:</vt:lpstr>
      <vt:lpstr>Sighting Story #2:</vt:lpstr>
      <vt:lpstr>Facts:</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Chupacabra”</dc:title>
  <dc:creator/>
  <cp:lastModifiedBy>962807</cp:lastModifiedBy>
  <cp:revision>27</cp:revision>
  <dcterms:created xsi:type="dcterms:W3CDTF">2006-08-16T00:00:00Z</dcterms:created>
  <dcterms:modified xsi:type="dcterms:W3CDTF">2011-03-28T17:06:24Z</dcterms:modified>
</cp:coreProperties>
</file>