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62" r:id="rId3"/>
    <p:sldId id="263" r:id="rId4"/>
    <p:sldId id="257" r:id="rId5"/>
    <p:sldId id="259" r:id="rId6"/>
    <p:sldId id="261" r:id="rId7"/>
    <p:sldId id="260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 Groups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 Oromo</c:v>
                </c:pt>
                <c:pt idx="1">
                  <c:v>Amara</c:v>
                </c:pt>
                <c:pt idx="2">
                  <c:v>Tigraway</c:v>
                </c:pt>
                <c:pt idx="3">
                  <c:v>Somali</c:v>
                </c:pt>
                <c:pt idx="4">
                  <c:v>Guragie</c:v>
                </c:pt>
                <c:pt idx="5">
                  <c:v>Sidama</c:v>
                </c:pt>
                <c:pt idx="6">
                  <c:v>Welaita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32.1</c:v>
                </c:pt>
                <c:pt idx="1">
                  <c:v>30.1</c:v>
                </c:pt>
                <c:pt idx="2">
                  <c:v>6.2</c:v>
                </c:pt>
                <c:pt idx="3">
                  <c:v>5.9</c:v>
                </c:pt>
                <c:pt idx="4">
                  <c:v>4.3</c:v>
                </c:pt>
                <c:pt idx="5">
                  <c:v>3.5</c:v>
                </c:pt>
                <c:pt idx="6">
                  <c:v>2.4</c:v>
                </c:pt>
                <c:pt idx="7">
                  <c:v>15.4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784173228346634"/>
          <c:y val="0.26935990047922648"/>
          <c:w val="0.32215826771653572"/>
          <c:h val="0.73064009952077391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Religions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Christian</c:v>
                </c:pt>
                <c:pt idx="1">
                  <c:v>Muslim</c:v>
                </c:pt>
                <c:pt idx="2">
                  <c:v>Traditional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60.8</c:v>
                </c:pt>
                <c:pt idx="1">
                  <c:v>32.800000000000004</c:v>
                </c:pt>
                <c:pt idx="2">
                  <c:v>4.5999999999999996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833333333333362"/>
          <c:y val="0.24362594878342914"/>
          <c:w val="0.37375013123359585"/>
          <c:h val="0.65694757749875876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3D7D1-67C0-49A2-A7D9-1896BE7C16C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75E65-B537-4C29-A2C2-D8DB956C1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75E65-B537-4C29-A2C2-D8DB956C188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81643B-D601-4DFB-8B29-5068F0C25E93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4AB77DD-3BB4-47BC-A87B-5AFD29427F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37E307-1A46-4FA3-9439-ACDCF4EC7B54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97A15-6A44-44A8-BFB2-B51C4EEC12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2"/>
            <a:ext cx="457200" cy="441325"/>
          </a:xfrm>
        </p:spPr>
        <p:txBody>
          <a:bodyPr/>
          <a:lstStyle/>
          <a:p>
            <a:pPr>
              <a:defRPr/>
            </a:pPr>
            <a:fld id="{AC52AB27-D0C0-4F25-B54A-B7C5A75E41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088F90-245C-4A6C-9C0F-81D7F2AAF889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82448A-227E-4E27-A763-5BBF888BC9AA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3"/>
            <a:ext cx="457200" cy="441325"/>
          </a:xfrm>
        </p:spPr>
        <p:txBody>
          <a:bodyPr/>
          <a:lstStyle/>
          <a:p>
            <a:pPr>
              <a:defRPr/>
            </a:pPr>
            <a:fld id="{6536CE5B-6906-4247-9685-83D1965BB8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5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268749-9348-4386-A389-400AD319BFF0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31DC86E-EDE2-45FD-975B-2DAA913666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82EDDF49-60FE-4C71-909A-F9088964A291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E8B31-B6BC-421B-8F2F-27B16F9CB2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1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D64960-3B9E-429B-BE9A-6D71E5732E47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DFAFC2F-084B-4301-A133-AE6730E10F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C86E44-3B9B-4902-B90A-5A5CCBAF85F5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1"/>
            <a:ext cx="457200" cy="441325"/>
          </a:xfrm>
        </p:spPr>
        <p:txBody>
          <a:bodyPr/>
          <a:lstStyle/>
          <a:p>
            <a:pPr>
              <a:defRPr/>
            </a:pPr>
            <a:fld id="{234B4824-486E-4EB4-881A-129657FDF4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3B663-35F7-4C50-B536-046AE0F9B838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969F6C-F745-4966-B843-2A6BC0D894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BAE349E-26E7-48F1-A996-4E2861F377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C7CF86-763B-4841-88C9-BCF4695F24AA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/>
          <a:p>
            <a:pPr>
              <a:defRPr/>
            </a:pPr>
            <a:fld id="{21C46F85-F94D-43E6-AC2D-D2356016A1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516C3246-51B0-4090-83A0-1B6EDC10D112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828D83-E3D6-42CA-A22F-2CE27A18126D}" type="datetimeFigureOut">
              <a:rPr lang="en-US" smtClean="0"/>
              <a:pPr>
                <a:defRPr/>
              </a:pPr>
              <a:t>11/5/2010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5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902AA9A-7E0A-4DF7-8096-540CA5E56A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14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By: Kalyn </a:t>
            </a:r>
            <a:r>
              <a:rPr lang="en-US" dirty="0"/>
              <a:t>K</a:t>
            </a:r>
            <a:r>
              <a:rPr lang="en-US" dirty="0" smtClean="0"/>
              <a:t>aufman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524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Ethiopia’s Culture</a:t>
            </a:r>
            <a:endParaRPr lang="en-US" dirty="0"/>
          </a:p>
        </p:txBody>
      </p:sp>
    </p:spTree>
  </p:cSld>
  <p:clrMapOvr>
    <a:masterClrMapping/>
  </p:clrMapOvr>
  <p:transition advTm="368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Woman usually wear white dresses.</a:t>
            </a: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1800" dirty="0" smtClean="0">
                <a:solidFill>
                  <a:srgbClr val="000000"/>
                </a:solidFill>
              </a:rPr>
              <a:t>Men wear pants and knee length shirts, and sometimes sweaters.</a:t>
            </a:r>
          </a:p>
          <a:p>
            <a:endParaRPr lang="en-US" sz="1800" dirty="0" smtClean="0">
              <a:solidFill>
                <a:srgbClr val="000000"/>
              </a:solidFill>
            </a:endParaRPr>
          </a:p>
          <a:p>
            <a:r>
              <a:rPr lang="en-US" sz="1800" dirty="0" smtClean="0">
                <a:solidFill>
                  <a:srgbClr val="000000"/>
                </a:solidFill>
              </a:rPr>
              <a:t>Bracelets and necklaces are silver or gold and are worn around the wrists or ankles.</a:t>
            </a:r>
          </a:p>
          <a:p>
            <a:endParaRPr lang="en-US" sz="1800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endParaRPr lang="en-US" sz="18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 descr="yellowmotifm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1" y="3352800"/>
            <a:ext cx="1794383" cy="2381250"/>
          </a:xfrm>
          <a:prstGeom prst="rect">
            <a:avLst/>
          </a:prstGeom>
        </p:spPr>
      </p:pic>
      <p:pic>
        <p:nvPicPr>
          <p:cNvPr id="5" name="Picture 4" descr="men_top_20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810000"/>
            <a:ext cx="2761147" cy="139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Food</a:t>
            </a:r>
          </a:p>
        </p:txBody>
      </p:sp>
      <p:sp>
        <p:nvSpPr>
          <p:cNvPr id="19459" name="Rectangle 3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09600" indent="-609600"/>
            <a:r>
              <a:rPr lang="en-US" sz="1800" dirty="0" smtClean="0"/>
              <a:t>Ethiopian food is generally spicy.</a:t>
            </a:r>
          </a:p>
          <a:p>
            <a:pPr marL="609600" indent="-609600"/>
            <a:endParaRPr lang="en-US" sz="1800" dirty="0" smtClean="0"/>
          </a:p>
          <a:p>
            <a:pPr marL="609600" indent="-609600"/>
            <a:r>
              <a:rPr lang="en-US" sz="1800" i="1" dirty="0" smtClean="0"/>
              <a:t>Berbere </a:t>
            </a:r>
            <a:r>
              <a:rPr lang="en-US" sz="1800" dirty="0" smtClean="0"/>
              <a:t>is the name of a special paste that </a:t>
            </a:r>
            <a:r>
              <a:rPr lang="en-US" sz="1800" i="1" dirty="0" smtClean="0"/>
              <a:t> </a:t>
            </a:r>
            <a:r>
              <a:rPr lang="en-US" sz="1800" dirty="0" smtClean="0"/>
              <a:t>Ethiopians use to preserve and flavor their foods.</a:t>
            </a:r>
          </a:p>
          <a:p>
            <a:pPr marL="609600" indent="-609600"/>
            <a:endParaRPr lang="en-US" sz="1800" dirty="0" smtClean="0"/>
          </a:p>
          <a:p>
            <a:pPr marL="609600" indent="-609600"/>
            <a:r>
              <a:rPr lang="en-US" sz="1800" dirty="0" smtClean="0"/>
              <a:t>The national dish of Ethiopia is </a:t>
            </a:r>
            <a:r>
              <a:rPr lang="en-US" sz="1800" i="1" dirty="0" smtClean="0"/>
              <a:t>wot </a:t>
            </a:r>
            <a:r>
              <a:rPr lang="en-US" sz="1800" dirty="0" smtClean="0"/>
              <a:t>which is a spicy stew.</a:t>
            </a:r>
          </a:p>
          <a:p>
            <a:pPr marL="609600" indent="-609600"/>
            <a:endParaRPr lang="en-US" sz="1800" dirty="0" smtClean="0"/>
          </a:p>
          <a:p>
            <a:pPr marL="609600" indent="-609600"/>
            <a:r>
              <a:rPr lang="en-US" sz="1800" dirty="0" smtClean="0"/>
              <a:t>For most Ethiopians eating pork is forbidden.</a:t>
            </a:r>
          </a:p>
          <a:p>
            <a:pPr marL="609600" indent="-609600"/>
            <a:endParaRPr lang="en-US" sz="1800" dirty="0" smtClean="0"/>
          </a:p>
          <a:p>
            <a:pPr marL="609600" indent="-609600"/>
            <a:r>
              <a:rPr lang="en-US" sz="1800" dirty="0" smtClean="0"/>
              <a:t>Before eating, Ethiopians wash their hands with water poured from a basin, and they say a prayer/grace. </a:t>
            </a:r>
          </a:p>
          <a:p>
            <a:pPr marL="609600" indent="-609600"/>
            <a:endParaRPr lang="en-US" sz="1800" dirty="0" smtClean="0"/>
          </a:p>
          <a:p>
            <a:pPr marL="609600" indent="-609600"/>
            <a:r>
              <a:rPr lang="en-US" sz="1800" dirty="0" smtClean="0"/>
              <a:t>Appetizers are usually served first.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Ethiopia has about 77 indigenous languages, meaning those languages started in a specific place, and were not brought from somewhere else.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Most of the are Semitic, Cushitic, </a:t>
            </a:r>
            <a:r>
              <a:rPr lang="en-US" sz="2000" dirty="0"/>
              <a:t>O</a:t>
            </a:r>
            <a:r>
              <a:rPr lang="en-US" sz="2000" dirty="0" smtClean="0"/>
              <a:t>motic, and some that are Nilo-Saharan.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About 22 languages are endangered of becoming victims of language death, because only about 10,000 people or one generation is speaking it.</a:t>
            </a:r>
            <a:endParaRPr lang="en-US" sz="2000" dirty="0"/>
          </a:p>
        </p:txBody>
      </p:sp>
    </p:spTree>
  </p:cSld>
  <p:clrMapOvr>
    <a:masterClrMapping/>
  </p:clrMapOvr>
  <p:transition spd="med" advTm="1218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Communication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They usually talk in soft tones, because load tones sound to aggressive.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Ethiopians pride themselves on their fluent verbal communication styles, and they expect others to speak clearly and use metaphors, allusions, and witty innuendoes.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They usually use embellished phrases to emphasize a point.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A rule of theirs is they tend to be non-confrontational and propose what they think is the likely reply rather than say something that might humiliate one another.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Respect and dignity are important to Ethiopians and they will go out of their way to keep from doing something that could bring disgrace to another person.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Society and Culture</a:t>
            </a:r>
            <a:br>
              <a:rPr lang="en-US" sz="2400" dirty="0" smtClean="0"/>
            </a:br>
            <a:r>
              <a:rPr lang="en-US" sz="2400" b="1" u="sng" dirty="0" smtClean="0"/>
              <a:t>People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Ethiopia is a multi-cultural and multi-ethnical country.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Almost half of the population belong to the Ethiopian Orthodox Church, but there is also a large amount of Muslims.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Muslims are very vital in the business society. They typically reside in the southern, eastern, and western lowlands, and a good amount live in the country’s capital, Addis Ababa.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/>
              <a:t>Society and Culture cont.</a:t>
            </a:r>
            <a:br>
              <a:rPr lang="en-US" sz="2400" dirty="0" smtClean="0"/>
            </a:br>
            <a:r>
              <a:rPr lang="en-US" sz="2400" b="1" u="sng" dirty="0" smtClean="0"/>
              <a:t>Family</a:t>
            </a:r>
            <a:endParaRPr lang="en-US" sz="2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extended family continue to be the center of the social system. It includes relatives on both parts of the family as well as close associates.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couples marry, they connect both parts of the family, so that they have a group of relatives to turn to in their time of needs.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Individuals gain acknowledgment through their extended family.</a:t>
            </a:r>
            <a:br>
              <a:rPr lang="en-US" dirty="0" smtClean="0"/>
            </a:b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family’s reputation is influenced by the action’s of its members.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Facts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/>
              <a:t>Location is East Africa, West of Somalia.</a:t>
            </a:r>
          </a:p>
          <a:p>
            <a:r>
              <a:rPr lang="en-US" sz="1800" dirty="0" smtClean="0"/>
              <a:t>The capital is Addis Ababa.</a:t>
            </a:r>
          </a:p>
          <a:p>
            <a:r>
              <a:rPr lang="en-US" sz="1800" dirty="0" smtClean="0"/>
              <a:t>There is about 82,544,840 people. </a:t>
            </a:r>
          </a:p>
          <a:p>
            <a:r>
              <a:rPr lang="en-US" sz="1800" dirty="0" smtClean="0"/>
              <a:t>The government is a federal republic.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85800" y="3276601"/>
          <a:ext cx="3886200" cy="282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724400" y="3276600"/>
          <a:ext cx="38100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Urban">
      <a:dk1>
        <a:sysClr val="windowText" lastClr="000000"/>
      </a:dk1>
      <a:lt1>
        <a:sysClr val="window" lastClr="D8D0C8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165</TotalTime>
  <Words>461</Words>
  <Application>Microsoft Office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Ethiopia’s Culture</vt:lpstr>
      <vt:lpstr>Clothing</vt:lpstr>
      <vt:lpstr>Food</vt:lpstr>
      <vt:lpstr>Language</vt:lpstr>
      <vt:lpstr>Communication Style</vt:lpstr>
      <vt:lpstr>Society and Culture People</vt:lpstr>
      <vt:lpstr>Society and Culture cont. Family</vt:lpstr>
      <vt:lpstr>Facts and Statistics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Ethiopia’s Culture</dc:title>
  <dc:creator>957238</dc:creator>
  <cp:lastModifiedBy>957238</cp:lastModifiedBy>
  <cp:revision>25</cp:revision>
  <dcterms:created xsi:type="dcterms:W3CDTF">2010-10-27T15:36:01Z</dcterms:created>
  <dcterms:modified xsi:type="dcterms:W3CDTF">2010-11-05T15:39:46Z</dcterms:modified>
</cp:coreProperties>
</file>