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autoAdjust="0"/>
    <p:restoredTop sz="94646" autoAdjust="0"/>
  </p:normalViewPr>
  <p:slideViewPr>
    <p:cSldViewPr snapToGrid="0" snapToObjects="1">
      <p:cViewPr varScale="1">
        <p:scale>
          <a:sx n="89" d="100"/>
          <a:sy n="89" d="100"/>
        </p:scale>
        <p:origin x="-115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ransition xmlns:p14="http://schemas.microsoft.com/office/powerpoint/2010/main" spd="slow">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transition xmlns:p14="http://schemas.microsoft.com/office/powerpoint/2010/main" spd="slow">
    <p:randomBa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spd="slow">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Tree>
  </p:cSld>
  <p:clrMapOvr>
    <a:masterClrMapping/>
  </p:clrMapOvr>
  <p:transition xmlns:p14="http://schemas.microsoft.com/office/powerpoint/2010/main" spd="slow">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transition xmlns:p14="http://schemas.microsoft.com/office/powerpoint/2010/main" spd="slow">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transition xmlns:p14="http://schemas.microsoft.com/office/powerpoint/2010/main" spd="slow">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1/13/11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xmlns:p14="http://schemas.microsoft.com/office/powerpoint/2010/main" spd="slow">
    <p:randomBar/>
  </p:transition>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6000" dirty="0" smtClean="0"/>
              <a:t>Famous People From Australia</a:t>
            </a:r>
            <a:endParaRPr lang="en-US" sz="6000" dirty="0"/>
          </a:p>
        </p:txBody>
      </p:sp>
      <p:sp>
        <p:nvSpPr>
          <p:cNvPr id="3" name="Subtitle 2"/>
          <p:cNvSpPr>
            <a:spLocks noGrp="1"/>
          </p:cNvSpPr>
          <p:nvPr>
            <p:ph type="subTitle" idx="1"/>
          </p:nvPr>
        </p:nvSpPr>
        <p:spPr/>
        <p:txBody>
          <a:bodyPr>
            <a:normAutofit/>
          </a:bodyPr>
          <a:lstStyle/>
          <a:p>
            <a:pPr algn="ctr"/>
            <a:r>
              <a:rPr lang="en-US" sz="2400" dirty="0" smtClean="0">
                <a:sym typeface="Wingdings"/>
              </a:rPr>
              <a:t></a:t>
            </a:r>
            <a:r>
              <a:rPr lang="en-US" sz="2400" dirty="0" smtClean="0"/>
              <a:t>By Tessa Erickson-</a:t>
            </a:r>
            <a:r>
              <a:rPr lang="en-US" sz="2400" dirty="0" err="1" smtClean="0"/>
              <a:t>Thoemke</a:t>
            </a:r>
            <a:r>
              <a:rPr lang="en-US" sz="2400" dirty="0"/>
              <a:t> </a:t>
            </a:r>
            <a:r>
              <a:rPr lang="en-US" sz="2400" dirty="0" smtClean="0">
                <a:sym typeface="Wingdings"/>
              </a:rPr>
              <a:t></a:t>
            </a:r>
            <a:endParaRPr lang="en-US" sz="2400" dirty="0"/>
          </a:p>
        </p:txBody>
      </p:sp>
    </p:spTree>
    <p:extLst>
      <p:ext uri="{BB962C8B-B14F-4D97-AF65-F5344CB8AC3E}">
        <p14:creationId xmlns:p14="http://schemas.microsoft.com/office/powerpoint/2010/main" val="253405782"/>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Steve Irwin</a:t>
            </a:r>
            <a:endParaRPr lang="en-US" sz="4400" dirty="0"/>
          </a:p>
        </p:txBody>
      </p:sp>
      <p:sp>
        <p:nvSpPr>
          <p:cNvPr id="3" name="Content Placeholder 2"/>
          <p:cNvSpPr>
            <a:spLocks noGrp="1"/>
          </p:cNvSpPr>
          <p:nvPr>
            <p:ph type="body" sz="half" idx="2"/>
          </p:nvPr>
        </p:nvSpPr>
        <p:spPr>
          <a:xfrm>
            <a:off x="3934494" y="1828800"/>
            <a:ext cx="4474539" cy="3810000"/>
          </a:xfrm>
        </p:spPr>
        <p:txBody>
          <a:bodyPr>
            <a:noAutofit/>
          </a:bodyPr>
          <a:lstStyle/>
          <a:p>
            <a:r>
              <a:rPr lang="en-US" sz="2400" dirty="0" smtClean="0"/>
              <a:t>Steve Irwin was from Queensland, Australia. He had the nickname “The Crocodile Hunter” after his popular TV show. Irwin was a conservationist and wildlife expert. He co-owned and operated the Australia Zoo, which was founded by his parents. Sadly, Steve Irwin died on September 4, 2006, due to a stingray barb pierced through his chest while he was filming a video on the Great Barrier Reef.  </a:t>
            </a:r>
            <a:endParaRPr lang="en-US" sz="2400" dirty="0"/>
          </a:p>
        </p:txBody>
      </p:sp>
      <p:pic>
        <p:nvPicPr>
          <p:cNvPr id="7" name="Picture Placeholder 6"/>
          <p:cNvPicPr>
            <a:picLocks noGrp="1" noChangeAspect="1"/>
          </p:cNvPicPr>
          <p:nvPr>
            <p:ph type="pic" idx="1"/>
          </p:nvPr>
        </p:nvPicPr>
        <p:blipFill>
          <a:blip r:embed="rId2"/>
          <a:srcRect l="12472" r="12472"/>
          <a:stretch>
            <a:fillRect/>
          </a:stretch>
        </p:blipFill>
        <p:spPr>
          <a:xfrm flipH="1">
            <a:off x="1099372" y="1785938"/>
            <a:ext cx="2338040" cy="3749284"/>
          </a:xfrm>
          <a:prstGeom prst="rect">
            <a:avLst/>
          </a:prstGeom>
        </p:spPr>
      </p:pic>
    </p:spTree>
    <p:extLst>
      <p:ext uri="{BB962C8B-B14F-4D97-AF65-F5344CB8AC3E}">
        <p14:creationId xmlns:p14="http://schemas.microsoft.com/office/powerpoint/2010/main" val="2168293923"/>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Cathy Freeman</a:t>
            </a:r>
            <a:endParaRPr lang="en-US" sz="4400" dirty="0"/>
          </a:p>
        </p:txBody>
      </p:sp>
      <p:sp>
        <p:nvSpPr>
          <p:cNvPr id="5" name="Text Placeholder 4"/>
          <p:cNvSpPr>
            <a:spLocks noGrp="1"/>
          </p:cNvSpPr>
          <p:nvPr>
            <p:ph type="body" sz="half" idx="2"/>
          </p:nvPr>
        </p:nvSpPr>
        <p:spPr/>
        <p:txBody>
          <a:bodyPr>
            <a:normAutofit/>
          </a:bodyPr>
          <a:lstStyle/>
          <a:p>
            <a:r>
              <a:rPr lang="en-US" sz="2400" dirty="0" smtClean="0"/>
              <a:t>Cathy Freeman was born in Mackay, Queensland, Australia. She is an Aboriginal sprinter, and has won several gold medals. In 2000, Freeman became the Olympic champion of the 400 meters race at the Sydney games, and she also had the honor of lighting the Olympic torch.</a:t>
            </a:r>
            <a:endParaRPr lang="en-US" sz="2400" dirty="0"/>
          </a:p>
        </p:txBody>
      </p:sp>
      <p:pic>
        <p:nvPicPr>
          <p:cNvPr id="6" name="Picture Placeholder 5"/>
          <p:cNvPicPr>
            <a:picLocks noGrp="1" noChangeAspect="1"/>
          </p:cNvPicPr>
          <p:nvPr>
            <p:ph type="pic" idx="1"/>
          </p:nvPr>
        </p:nvPicPr>
        <p:blipFill>
          <a:blip r:embed="rId2"/>
          <a:srcRect l="11503" r="11503"/>
          <a:stretch>
            <a:fillRect/>
          </a:stretch>
        </p:blipFill>
        <p:spPr>
          <a:xfrm flipH="1">
            <a:off x="846604" y="796042"/>
            <a:ext cx="2539817" cy="5018421"/>
          </a:xfrm>
        </p:spPr>
      </p:pic>
    </p:spTree>
    <p:extLst>
      <p:ext uri="{BB962C8B-B14F-4D97-AF65-F5344CB8AC3E}">
        <p14:creationId xmlns:p14="http://schemas.microsoft.com/office/powerpoint/2010/main" val="3647732961"/>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ctr"/>
            <a:r>
              <a:rPr lang="en-US" sz="4000" dirty="0" smtClean="0"/>
              <a:t>The Wiggles</a:t>
            </a:r>
            <a:endParaRPr lang="en-US" sz="4000" dirty="0"/>
          </a:p>
        </p:txBody>
      </p:sp>
      <p:sp>
        <p:nvSpPr>
          <p:cNvPr id="13" name="Text Placeholder 12"/>
          <p:cNvSpPr>
            <a:spLocks noGrp="1"/>
          </p:cNvSpPr>
          <p:nvPr>
            <p:ph type="body" sz="half" idx="2"/>
          </p:nvPr>
        </p:nvSpPr>
        <p:spPr/>
        <p:txBody>
          <a:bodyPr>
            <a:noAutofit/>
          </a:bodyPr>
          <a:lstStyle/>
          <a:p>
            <a:r>
              <a:rPr lang="en-US" sz="2240" dirty="0" smtClean="0"/>
              <a:t>The Wiggles are a popular children’s musical group. Their group was formed in 1991 in Sydney, Australia. They have achieved worldwide success with their concert appearances, television series, children’s albums, and videos. The Wiggles group is franchised in several other countries, and they have also developed </a:t>
            </a:r>
            <a:r>
              <a:rPr lang="en-US" sz="2240" dirty="0" smtClean="0"/>
              <a:t>Wi</a:t>
            </a:r>
            <a:r>
              <a:rPr lang="en-US" sz="2240" dirty="0" smtClean="0"/>
              <a:t>ggles sections in amusement parks in the United States and </a:t>
            </a:r>
            <a:r>
              <a:rPr lang="en-US" sz="2240" dirty="0" smtClean="0"/>
              <a:t>A</a:t>
            </a:r>
            <a:r>
              <a:rPr lang="en-US" sz="2240" dirty="0" smtClean="0"/>
              <a:t>ustralia. They have also won several recording industry awards. </a:t>
            </a:r>
            <a:endParaRPr lang="en-US" sz="2240" dirty="0"/>
          </a:p>
        </p:txBody>
      </p:sp>
      <p:pic>
        <p:nvPicPr>
          <p:cNvPr id="8" name="Picture Placeholder 2"/>
          <p:cNvPicPr>
            <a:picLocks noGrp="1" noChangeAspect="1"/>
          </p:cNvPicPr>
          <p:nvPr>
            <p:ph type="pic" idx="1"/>
          </p:nvPr>
        </p:nvPicPr>
        <p:blipFill>
          <a:blip r:embed="rId2"/>
          <a:srcRect l="11642" r="11642"/>
          <a:stretch>
            <a:fillRect/>
          </a:stretch>
        </p:blipFill>
        <p:spPr>
          <a:xfrm flipH="1">
            <a:off x="188913" y="179388"/>
            <a:ext cx="3279775" cy="6483350"/>
          </a:xfrm>
        </p:spPr>
      </p:pic>
    </p:spTree>
    <p:extLst>
      <p:ext uri="{BB962C8B-B14F-4D97-AF65-F5344CB8AC3E}">
        <p14:creationId xmlns:p14="http://schemas.microsoft.com/office/powerpoint/2010/main" val="1723194090"/>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4000" dirty="0" smtClean="0"/>
              <a:t>Olivia Newton-John</a:t>
            </a:r>
            <a:endParaRPr lang="en-US" sz="4000" dirty="0"/>
          </a:p>
        </p:txBody>
      </p:sp>
      <p:sp>
        <p:nvSpPr>
          <p:cNvPr id="14" name="Text Placeholder 13"/>
          <p:cNvSpPr>
            <a:spLocks noGrp="1"/>
          </p:cNvSpPr>
          <p:nvPr>
            <p:ph type="body" sz="half" idx="2"/>
          </p:nvPr>
        </p:nvSpPr>
        <p:spPr>
          <a:xfrm>
            <a:off x="3886200" y="1828800"/>
            <a:ext cx="4474539" cy="3810000"/>
          </a:xfrm>
        </p:spPr>
        <p:txBody>
          <a:bodyPr>
            <a:normAutofit/>
          </a:bodyPr>
          <a:lstStyle/>
          <a:p>
            <a:r>
              <a:rPr lang="en-US" sz="2400" dirty="0" smtClean="0"/>
              <a:t>Olivia Newton-John was born in England, but raised in  Australia. She is a singer and actress, and is well known for her role in </a:t>
            </a:r>
            <a:r>
              <a:rPr lang="en-US" sz="2400" i="1" dirty="0" smtClean="0"/>
              <a:t>Grease</a:t>
            </a:r>
            <a:r>
              <a:rPr lang="en-US" sz="2400" dirty="0" smtClean="0"/>
              <a:t>, as Sandy. She has been very successful in her music, and she sings pop, country and adult contemporary. Newton-John is also an activist for animal rights and environmental issues. </a:t>
            </a:r>
            <a:endParaRPr lang="en-US" sz="2400" dirty="0"/>
          </a:p>
        </p:txBody>
      </p:sp>
      <p:pic>
        <p:nvPicPr>
          <p:cNvPr id="18" name="Picture Placeholder 17"/>
          <p:cNvPicPr>
            <a:picLocks noGrp="1" noChangeAspect="1"/>
          </p:cNvPicPr>
          <p:nvPr>
            <p:ph type="pic" idx="1"/>
          </p:nvPr>
        </p:nvPicPr>
        <p:blipFill>
          <a:blip r:embed="rId2"/>
          <a:srcRect l="12197" r="12197"/>
          <a:stretch>
            <a:fillRect/>
          </a:stretch>
        </p:blipFill>
        <p:spPr>
          <a:xfrm flipH="1">
            <a:off x="502671" y="648906"/>
            <a:ext cx="2590867" cy="5119290"/>
          </a:xfrm>
        </p:spPr>
      </p:pic>
    </p:spTree>
    <p:extLst>
      <p:ext uri="{BB962C8B-B14F-4D97-AF65-F5344CB8AC3E}">
        <p14:creationId xmlns:p14="http://schemas.microsoft.com/office/powerpoint/2010/main" val="3755193823"/>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Fred Hollows</a:t>
            </a:r>
            <a:endParaRPr lang="en-US" sz="4400" dirty="0"/>
          </a:p>
        </p:txBody>
      </p:sp>
      <p:sp>
        <p:nvSpPr>
          <p:cNvPr id="3" name="Text Placeholder 2"/>
          <p:cNvSpPr>
            <a:spLocks noGrp="1"/>
          </p:cNvSpPr>
          <p:nvPr>
            <p:ph type="body" sz="half" idx="2"/>
          </p:nvPr>
        </p:nvSpPr>
        <p:spPr/>
        <p:txBody>
          <a:bodyPr>
            <a:noAutofit/>
          </a:bodyPr>
          <a:lstStyle/>
          <a:p>
            <a:r>
              <a:rPr lang="en-US" sz="2250" dirty="0" smtClean="0"/>
              <a:t>Fred Hollows was an ophthalmologist, which is someone who works with the anatomy, physiology and diseases of the eye.  He is known for his work in restoring eyesight for thousands of people in Australia and other countries. At an estimate, about one million people can see today because of initiatives that Hollows instigated. Fred Hollows also helped with the establishment of medical services for the Aboriginal people throughout Australia.</a:t>
            </a:r>
            <a:endParaRPr lang="en-US" sz="2250" dirty="0"/>
          </a:p>
        </p:txBody>
      </p:sp>
      <p:pic>
        <p:nvPicPr>
          <p:cNvPr id="5" name="Picture Placeholder 4"/>
          <p:cNvPicPr>
            <a:picLocks noGrp="1" noChangeAspect="1"/>
          </p:cNvPicPr>
          <p:nvPr>
            <p:ph type="pic" idx="1"/>
          </p:nvPr>
        </p:nvPicPr>
        <p:blipFill>
          <a:blip r:embed="rId2"/>
          <a:srcRect l="16428" r="16428"/>
          <a:stretch>
            <a:fillRect/>
          </a:stretch>
        </p:blipFill>
        <p:spPr>
          <a:xfrm flipH="1">
            <a:off x="787625" y="849932"/>
            <a:ext cx="2523196" cy="4985580"/>
          </a:xfrm>
        </p:spPr>
      </p:pic>
    </p:spTree>
    <p:extLst>
      <p:ext uri="{BB962C8B-B14F-4D97-AF65-F5344CB8AC3E}">
        <p14:creationId xmlns:p14="http://schemas.microsoft.com/office/powerpoint/2010/main" val="3734243561"/>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Nicole Kidman</a:t>
            </a:r>
            <a:endParaRPr lang="en-US" sz="4400" dirty="0"/>
          </a:p>
        </p:txBody>
      </p:sp>
      <p:sp>
        <p:nvSpPr>
          <p:cNvPr id="3" name="Text Placeholder 2"/>
          <p:cNvSpPr>
            <a:spLocks noGrp="1"/>
          </p:cNvSpPr>
          <p:nvPr>
            <p:ph type="body" sz="half" idx="2"/>
          </p:nvPr>
        </p:nvSpPr>
        <p:spPr/>
        <p:txBody>
          <a:bodyPr>
            <a:noAutofit/>
          </a:bodyPr>
          <a:lstStyle/>
          <a:p>
            <a:r>
              <a:rPr lang="en-US" sz="2800" dirty="0" smtClean="0"/>
              <a:t>Nicole Kidman was born in Honolulu, Hawaii and raised in Sydney, Australia. Kidman is an Australian actress, humanitarian, and spokes model. Some movies that Kidman was in are </a:t>
            </a:r>
            <a:r>
              <a:rPr lang="en-US" sz="2800" i="1" dirty="0" smtClean="0"/>
              <a:t>The Golden Compass, Happy Feet and Australia. </a:t>
            </a:r>
            <a:endParaRPr lang="en-US" sz="2800" dirty="0"/>
          </a:p>
        </p:txBody>
      </p:sp>
      <p:pic>
        <p:nvPicPr>
          <p:cNvPr id="5" name="Picture Placeholder 4"/>
          <p:cNvPicPr>
            <a:picLocks noGrp="1" noChangeAspect="1"/>
          </p:cNvPicPr>
          <p:nvPr>
            <p:ph type="pic" idx="1"/>
          </p:nvPr>
        </p:nvPicPr>
        <p:blipFill>
          <a:blip r:embed="rId2"/>
          <a:srcRect l="26201" r="26201"/>
          <a:stretch>
            <a:fillRect/>
          </a:stretch>
        </p:blipFill>
        <p:spPr>
          <a:xfrm flipH="1">
            <a:off x="756350" y="1163846"/>
            <a:ext cx="2317635" cy="4129923"/>
          </a:xfrm>
        </p:spPr>
      </p:pic>
    </p:spTree>
    <p:extLst>
      <p:ext uri="{BB962C8B-B14F-4D97-AF65-F5344CB8AC3E}">
        <p14:creationId xmlns:p14="http://schemas.microsoft.com/office/powerpoint/2010/main" val="1640207098"/>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Revolution">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200</TotalTime>
  <Words>420</Words>
  <Application>Microsoft Macintosh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Revolution</vt:lpstr>
      <vt:lpstr>Famous People From Australia</vt:lpstr>
      <vt:lpstr>Steve Irwin</vt:lpstr>
      <vt:lpstr>Cathy Freeman</vt:lpstr>
      <vt:lpstr>The Wiggles</vt:lpstr>
      <vt:lpstr>Olivia Newton-John</vt:lpstr>
      <vt:lpstr>Fred Hollows</vt:lpstr>
      <vt:lpstr>Nicole Kidman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People From Australia</dc:title>
  <dc:creator>Tessa</dc:creator>
  <cp:lastModifiedBy>Tessa</cp:lastModifiedBy>
  <cp:revision>15</cp:revision>
  <dcterms:created xsi:type="dcterms:W3CDTF">2011-01-13T02:05:23Z</dcterms:created>
  <dcterms:modified xsi:type="dcterms:W3CDTF">2011-01-14T01:10:06Z</dcterms:modified>
</cp:coreProperties>
</file>