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B8D3FA5-7594-4E56-9AA4-FE947B5B9FCF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DF9555-5B28-427D-917E-FB4A09928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D3FA5-7594-4E56-9AA4-FE947B5B9FCF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DF9555-5B28-427D-917E-FB4A09928E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D3FA5-7594-4E56-9AA4-FE947B5B9FCF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DF9555-5B28-427D-917E-FB4A09928E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D3FA5-7594-4E56-9AA4-FE947B5B9FCF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DF9555-5B28-427D-917E-FB4A09928E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B8D3FA5-7594-4E56-9AA4-FE947B5B9FCF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DF9555-5B28-427D-917E-FB4A09928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D3FA5-7594-4E56-9AA4-FE947B5B9FCF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6DF9555-5B28-427D-917E-FB4A09928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D3FA5-7594-4E56-9AA4-FE947B5B9FCF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6DF9555-5B28-427D-917E-FB4A09928E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D3FA5-7594-4E56-9AA4-FE947B5B9FCF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DF9555-5B28-427D-917E-FB4A09928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D3FA5-7594-4E56-9AA4-FE947B5B9FCF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DF9555-5B28-427D-917E-FB4A09928E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B8D3FA5-7594-4E56-9AA4-FE947B5B9FCF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DF9555-5B28-427D-917E-FB4A09928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B8D3FA5-7594-4E56-9AA4-FE947B5B9FCF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DF9555-5B28-427D-917E-FB4A09928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B8D3FA5-7594-4E56-9AA4-FE947B5B9FCF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6DF9555-5B28-427D-917E-FB4A09928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zoom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Fanon’s Land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Remi, Megan, and Makayla</a:t>
            </a:r>
          </a:p>
          <a:p>
            <a:r>
              <a:rPr lang="en-US" dirty="0" smtClean="0"/>
              <a:t>Mod 12-13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think it will be about people fighting against AIDS and in memory of the people who fought against AIDS.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Stanza 1: Africa is tired from fighting against AIDS.	</a:t>
            </a:r>
          </a:p>
          <a:p>
            <a:r>
              <a:rPr lang="en-US" dirty="0" smtClean="0"/>
              <a:t>2:Traditional cures versus modern medicine.</a:t>
            </a:r>
          </a:p>
          <a:p>
            <a:r>
              <a:rPr lang="en-US" dirty="0" smtClean="0"/>
              <a:t>3:People care about finding a cure for AIDS.</a:t>
            </a:r>
          </a:p>
          <a:p>
            <a:r>
              <a:rPr lang="en-US" dirty="0" smtClean="0"/>
              <a:t>4:They are trying to go back to their life before AIDS.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Simile: “we have washed up on a word / like an old bed sheet”. It means they are sick and tired.</a:t>
            </a:r>
          </a:p>
          <a:p>
            <a:r>
              <a:rPr lang="en-US" dirty="0" smtClean="0"/>
              <a:t>Repetition: “the old world the new world/ the new world the old world”. It shows the traditions have changed.</a:t>
            </a:r>
          </a:p>
          <a:p>
            <a:r>
              <a:rPr lang="en-US" dirty="0" smtClean="0"/>
              <a:t>Assonance: “here among the grand things/that have curled around us/and sprouted wings”. They both have the “ings” sound.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Oxymoron: “to make everything /out of nothing again”. Everything and nothing are opposites.</a:t>
            </a:r>
          </a:p>
          <a:p>
            <a:r>
              <a:rPr lang="en-US" dirty="0" smtClean="0"/>
              <a:t>Neoliberalism:  transferring control of the economy from public to private to produce a more efficient government of health.</a:t>
            </a:r>
          </a:p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speaker’s attitude is tired but hopeful.</a:t>
            </a:r>
          </a:p>
          <a:p>
            <a:r>
              <a:rPr lang="en-US" dirty="0" smtClean="0"/>
              <a:t>The poet is raising awareness and hoping for change.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stanza is about the harmful conditions in Africa.  Towards the end it shows that there is still hope for a cure.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Fanon’s land is a place in Africa where a lot of people have died from AIDS. 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when everything is lost, there is always still hope.  Even when they were tired, they still fought against AIDS.</a:t>
            </a:r>
          </a:p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D8D0C8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61</TotalTime>
  <Words>246</Words>
  <Application>Microsoft Office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Foundry</vt:lpstr>
      <vt:lpstr>Fanon’s Land</vt:lpstr>
      <vt:lpstr>Title</vt:lpstr>
      <vt:lpstr>Paraphrase</vt:lpstr>
      <vt:lpstr>Connotation</vt:lpstr>
      <vt:lpstr>Connotation</vt:lpstr>
      <vt:lpstr>Attitude</vt:lpstr>
      <vt:lpstr>Shifts</vt:lpstr>
      <vt:lpstr>Title</vt:lpstr>
      <vt:lpstr>Theme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Fanon’s Land</dc:title>
  <dc:creator>953479</dc:creator>
  <cp:lastModifiedBy>953479</cp:lastModifiedBy>
  <cp:revision>6</cp:revision>
  <dcterms:created xsi:type="dcterms:W3CDTF">2010-11-16T19:22:22Z</dcterms:created>
  <dcterms:modified xsi:type="dcterms:W3CDTF">2010-11-17T19:41:26Z</dcterms:modified>
</cp:coreProperties>
</file>