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8" autoAdjust="0"/>
  </p:normalViewPr>
  <p:slideViewPr>
    <p:cSldViewPr>
      <p:cViewPr varScale="1">
        <p:scale>
          <a:sx n="58" d="100"/>
          <a:sy n="58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2620E2-0E1A-440F-B92F-B16CCED039E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F92C14-2AA8-418E-846E-ABAB08923E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Flakes of the Light Falling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Karen Press</a:t>
            </a:r>
          </a:p>
          <a:p>
            <a:r>
              <a:rPr lang="en-US" dirty="0" smtClean="0"/>
              <a:t>Ryan </a:t>
            </a:r>
            <a:r>
              <a:rPr lang="en-US" dirty="0" err="1" smtClean="0"/>
              <a:t>Mercurio</a:t>
            </a:r>
            <a:r>
              <a:rPr lang="en-US" dirty="0" smtClean="0"/>
              <a:t>, Michael Fultz, and Brett Pederson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s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4724400"/>
            <a:ext cx="2266950" cy="17089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Title Prediction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could be about snow.</a:t>
            </a:r>
          </a:p>
          <a:p>
            <a:r>
              <a:rPr lang="en-US" dirty="0" smtClean="0"/>
              <a:t>The title may suggest a metaphor, comparing flakes of light falling to people dying of AIDS.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r>
              <a:rPr lang="en-US" dirty="0" smtClean="0"/>
              <a:t>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Paraphrasing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in four people die of AIDS in Africa.</a:t>
            </a:r>
          </a:p>
          <a:p>
            <a:r>
              <a:rPr lang="en-US" dirty="0" smtClean="0"/>
              <a:t>People don’t have control of their bodies when they die.</a:t>
            </a:r>
          </a:p>
          <a:p>
            <a:pPr marL="514350" indent="-514350"/>
            <a:r>
              <a:rPr lang="en-US" dirty="0" smtClean="0"/>
              <a:t>Babies are born dying of AIDS.</a:t>
            </a:r>
          </a:p>
          <a:p>
            <a:pPr marL="514350" indent="-514350"/>
            <a:r>
              <a:rPr lang="en-US" dirty="0" smtClean="0"/>
              <a:t>People die struggling for their lives.</a:t>
            </a:r>
          </a:p>
          <a:p>
            <a:pPr marL="514350" indent="-514350"/>
            <a:r>
              <a:rPr lang="en-US" dirty="0" smtClean="0"/>
              <a:t>Small children, mothers, and fathers all die.</a:t>
            </a:r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Prerogative- An exclusive privilege given to a person of a certain rank.</a:t>
            </a:r>
          </a:p>
          <a:p>
            <a:r>
              <a:rPr lang="en-US" dirty="0" smtClean="0"/>
              <a:t>Modesty- Unwillingness to draw attention to one’s accomplishments.</a:t>
            </a:r>
          </a:p>
          <a:p>
            <a:r>
              <a:rPr lang="en-US" dirty="0" smtClean="0"/>
              <a:t>Out of their varnished shells, people emerge dying – This means that when people are born, they already have the disease. </a:t>
            </a:r>
            <a:endParaRPr lang="en-US" dirty="0" smtClean="0"/>
          </a:p>
          <a:p>
            <a:r>
              <a:rPr lang="en-US" dirty="0" smtClean="0"/>
              <a:t>…Babies lying upturned, helpless as beetles…- the author compares babies to upside-down beetles that aren’t  able to turn themselves over.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speaker is concerned about her people dying helplessly.</a:t>
            </a:r>
          </a:p>
          <a:p>
            <a:r>
              <a:rPr lang="en-US" dirty="0" smtClean="0"/>
              <a:t>The poet is frustrated about the people dying from AIDS.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 think that the title means people dying and falling away from their family.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are dying without knowing what is causing their deaths.</a:t>
            </a:r>
          </a:p>
          <a:p>
            <a:r>
              <a:rPr lang="en-US" dirty="0" smtClean="0"/>
              <a:t>They are dying without awareness.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276600"/>
            <a:ext cx="2438400" cy="268965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D8D0C8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218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Flakes of the Light Falling</vt:lpstr>
      <vt:lpstr>Title Prediction </vt:lpstr>
      <vt:lpstr>  P                                        Paraphrasing                                          </vt:lpstr>
      <vt:lpstr>Connotation</vt:lpstr>
      <vt:lpstr>Attitude</vt:lpstr>
      <vt:lpstr>Title Conclusion</vt:lpstr>
      <vt:lpstr>Theme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Flakes of Light Falling</dc:title>
  <dc:creator>954272</dc:creator>
  <cp:lastModifiedBy>954272</cp:lastModifiedBy>
  <cp:revision>9</cp:revision>
  <dcterms:created xsi:type="dcterms:W3CDTF">2010-11-16T19:18:17Z</dcterms:created>
  <dcterms:modified xsi:type="dcterms:W3CDTF">2010-11-17T19:37:03Z</dcterms:modified>
</cp:coreProperties>
</file>