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1" r:id="rId6"/>
    <p:sldId id="263" r:id="rId7"/>
    <p:sldId id="262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FFF98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44" autoAdjust="0"/>
    <p:restoredTop sz="63845" autoAdjust="0"/>
  </p:normalViewPr>
  <p:slideViewPr>
    <p:cSldViewPr>
      <p:cViewPr varScale="1">
        <p:scale>
          <a:sx n="70" d="100"/>
          <a:sy n="70" d="100"/>
        </p:scale>
        <p:origin x="-47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9E06E-D423-4A85-A07D-412FAD8D22BE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1393-5BB7-4497-8E7D-A2CCBF4995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9E06E-D423-4A85-A07D-412FAD8D22BE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1393-5BB7-4497-8E7D-A2CCBF4995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9E06E-D423-4A85-A07D-412FAD8D22BE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1393-5BB7-4497-8E7D-A2CCBF4995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9E06E-D423-4A85-A07D-412FAD8D22BE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1393-5BB7-4497-8E7D-A2CCBF4995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9E06E-D423-4A85-A07D-412FAD8D22BE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1393-5BB7-4497-8E7D-A2CCBF4995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9E06E-D423-4A85-A07D-412FAD8D22BE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1393-5BB7-4497-8E7D-A2CCBF4995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9E06E-D423-4A85-A07D-412FAD8D22BE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1393-5BB7-4497-8E7D-A2CCBF4995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9E06E-D423-4A85-A07D-412FAD8D22BE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1393-5BB7-4497-8E7D-A2CCBF4995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9E06E-D423-4A85-A07D-412FAD8D22BE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1393-5BB7-4497-8E7D-A2CCBF4995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9E06E-D423-4A85-A07D-412FAD8D22BE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1393-5BB7-4497-8E7D-A2CCBF4995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9E06E-D423-4A85-A07D-412FAD8D22BE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1393-5BB7-4497-8E7D-A2CCBF4995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A9E06E-D423-4A85-A07D-412FAD8D22BE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01393-5BB7-4497-8E7D-A2CCBF49952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en.wikipedia.org/wiki/File:Bound_feet_(X-ray)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oot_binding#History" TargetMode="External"/><Relationship Id="rId2" Type="http://schemas.openxmlformats.org/officeDocument/2006/relationships/hyperlink" Target="http://www.kidzworld.com/article/2142-history-chinese-foot-bindin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newworldencyclopedia.org/entry/Foot_bindi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500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82880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Bell MT" pitchFamily="18" charset="0"/>
              </a:rPr>
              <a:t>Foot binding</a:t>
            </a:r>
            <a:endParaRPr lang="en-US" dirty="0">
              <a:latin typeface="Bell MT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71800" y="3124200"/>
            <a:ext cx="3505200" cy="1752600"/>
          </a:xfrm>
        </p:spPr>
        <p:txBody>
          <a:bodyPr/>
          <a:lstStyle/>
          <a:p>
            <a:pPr algn="l"/>
            <a:r>
              <a:rPr lang="en-US" dirty="0" smtClean="0"/>
              <a:t>By: Sari Kroschel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9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1905000"/>
            <a:ext cx="83058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A very painful process of making a girls feet </a:t>
            </a:r>
            <a:r>
              <a:rPr lang="en-US" sz="2800" dirty="0" smtClean="0"/>
              <a:t>smaller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The toes are broken backwards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The arch is shifted upwards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The “ideal” foot is about  </a:t>
            </a:r>
          </a:p>
          <a:p>
            <a:r>
              <a:rPr lang="en-US" sz="2800" dirty="0" smtClean="0"/>
              <a:t> </a:t>
            </a:r>
            <a:r>
              <a:rPr lang="en-US" sz="2800" dirty="0" smtClean="0"/>
              <a:t>  3 to 4 inches long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endParaRPr lang="en-US" dirty="0" smtClean="0">
              <a:latin typeface="Bradley Hand ITC" pitchFamily="66" charset="0"/>
            </a:endParaRPr>
          </a:p>
        </p:txBody>
      </p:sp>
      <p:pic>
        <p:nvPicPr>
          <p:cNvPr id="7170" name="Picture 2" descr="Deformed foot that had been bound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3429000"/>
            <a:ext cx="3500594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Reason/History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Small feet were considered beautiful</a:t>
            </a:r>
          </a:p>
          <a:p>
            <a:r>
              <a:rPr lang="en-US" dirty="0" smtClean="0"/>
              <a:t>When a boy was trying to find a wife, his mother would look the girl with the smallest feet</a:t>
            </a:r>
          </a:p>
          <a:p>
            <a:r>
              <a:rPr lang="en-US" dirty="0" smtClean="0"/>
              <a:t>It all started in the early 10</a:t>
            </a:r>
            <a:r>
              <a:rPr lang="en-US" baseline="30000" dirty="0" smtClean="0"/>
              <a:t>th</a:t>
            </a:r>
            <a:r>
              <a:rPr lang="en-US" dirty="0" smtClean="0"/>
              <a:t> century when and emperor had one of his servants bind her feet, then took off with the wealthy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Between the ages of 3 and 7, girls had cloths </a:t>
            </a:r>
            <a:r>
              <a:rPr lang="en-US" sz="2400" dirty="0" smtClean="0"/>
              <a:t>wrapped </a:t>
            </a:r>
            <a:r>
              <a:rPr lang="en-US" sz="2400" dirty="0" smtClean="0"/>
              <a:t>around their feet.</a:t>
            </a:r>
          </a:p>
          <a:p>
            <a:r>
              <a:rPr lang="en-US" sz="2400" dirty="0" smtClean="0"/>
              <a:t>The cloths bent and broke the toes under their foot and pushed the arch up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The foot had to be broken many times to get the perfect shape</a:t>
            </a:r>
            <a:endParaRPr lang="en-US" sz="2400" dirty="0" smtClean="0"/>
          </a:p>
          <a:p>
            <a:r>
              <a:rPr lang="en-US" sz="2400" dirty="0" smtClean="0"/>
              <a:t>This kept going on for about 3 years so the foot was as small as it could be.</a:t>
            </a:r>
            <a:endParaRPr lang="en-US" sz="2400" dirty="0" smtClean="0"/>
          </a:p>
        </p:txBody>
      </p:sp>
      <p:pic>
        <p:nvPicPr>
          <p:cNvPr id="6146" name="Picture 2" descr="Normal foot compared to bound foot."/>
          <p:cNvPicPr>
            <a:picLocks noChangeAspect="1" noChangeArrowheads="1"/>
          </p:cNvPicPr>
          <p:nvPr/>
        </p:nvPicPr>
        <p:blipFill>
          <a:blip r:embed="rId2" cstate="print"/>
          <a:srcRect r="16861"/>
          <a:stretch>
            <a:fillRect/>
          </a:stretch>
        </p:blipFill>
        <p:spPr bwMode="auto">
          <a:xfrm>
            <a:off x="5029200" y="4495800"/>
            <a:ext cx="3276600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farm2.static.flickr.com/1205/695789696_de31e8ab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3000" y="-1143001"/>
            <a:ext cx="6858000" cy="914400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Random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The first high-heals wer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e made for people with bounded feet.</a:t>
            </a:r>
          </a:p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If they didn’t have their feet bound, then they had no hope of a good marriage.</a:t>
            </a:r>
          </a:p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They way that they walked was called ‘”Lotus gait”’.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upload.wikimedia.org/wikipedia/commons/thumb/1/14/Bound_feet_%28X-ray%29.jpg/220px-Bound_feet_%28X-ray%29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/>
              <a:t>Downside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hurt, a lot!</a:t>
            </a:r>
          </a:p>
          <a:p>
            <a:r>
              <a:rPr lang="en-US" dirty="0" smtClean="0"/>
              <a:t>Infection </a:t>
            </a:r>
            <a:r>
              <a:rPr lang="en-US" dirty="0" smtClean="0"/>
              <a:t>was very common </a:t>
            </a:r>
            <a:r>
              <a:rPr lang="en-US" dirty="0" smtClean="0"/>
              <a:t>, and arthritis stayed with many girls for their entire </a:t>
            </a:r>
            <a:r>
              <a:rPr lang="en-US" dirty="0" smtClean="0"/>
              <a:t>lives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 smtClean="0"/>
              <a:t>All were maimed for </a:t>
            </a:r>
            <a:r>
              <a:rPr lang="en-US" dirty="0" smtClean="0"/>
              <a:t>life</a:t>
            </a:r>
          </a:p>
          <a:p>
            <a:r>
              <a:rPr lang="en-US" dirty="0" smtClean="0"/>
              <a:t>Because they couldn’t wash all of the folds of skin, they had to always wear shoes or else the smell would be to great.</a:t>
            </a:r>
          </a:p>
          <a:p>
            <a:r>
              <a:rPr lang="en-US" dirty="0" smtClean="0"/>
              <a:t>You couldn’t walk, run, or stand.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6000">
              <a:srgbClr val="FFC000"/>
            </a:gs>
            <a:gs pos="76000">
              <a:srgbClr val="FFC000"/>
            </a:gs>
            <a:gs pos="97000">
              <a:srgbClr val="C00000"/>
            </a:gs>
            <a:gs pos="97000">
              <a:srgbClr val="C00000"/>
            </a:gs>
            <a:gs pos="100000">
              <a:srgbClr val="FFFF0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1912, the new Republic of China banded foot binding.</a:t>
            </a:r>
            <a:endParaRPr lang="en-US" dirty="0" smtClean="0"/>
          </a:p>
          <a:p>
            <a:r>
              <a:rPr lang="en-US" dirty="0" smtClean="0"/>
              <a:t>Some </a:t>
            </a:r>
            <a:r>
              <a:rPr lang="en-US" dirty="0" smtClean="0"/>
              <a:t>p</a:t>
            </a:r>
            <a:r>
              <a:rPr lang="en-US" dirty="0" smtClean="0"/>
              <a:t>eople ignored the law and still bound their feet.</a:t>
            </a:r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 smtClean="0"/>
              <a:t>about </a:t>
            </a:r>
            <a:r>
              <a:rPr lang="en-US" dirty="0" smtClean="0"/>
              <a:t>1930</a:t>
            </a:r>
            <a:r>
              <a:rPr lang="en-US" dirty="0" smtClean="0"/>
              <a:t> </a:t>
            </a:r>
            <a:r>
              <a:rPr lang="en-US" dirty="0" smtClean="0"/>
              <a:t>the tradition died out.</a:t>
            </a:r>
          </a:p>
          <a:p>
            <a:r>
              <a:rPr lang="en-US" dirty="0" smtClean="0"/>
              <a:t>It’s still illegal today.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>
                <a:hlinkClick r:id="rId2"/>
              </a:rPr>
              <a:t>http://</a:t>
            </a:r>
            <a:r>
              <a:rPr lang="en-US" sz="2000" dirty="0" smtClean="0">
                <a:hlinkClick r:id="rId2"/>
              </a:rPr>
              <a:t>www.kidzworld.com/article/2142-history-chinese-foot-binding</a:t>
            </a:r>
            <a:endParaRPr lang="en-US" sz="2000" dirty="0" smtClean="0"/>
          </a:p>
          <a:p>
            <a:r>
              <a:rPr lang="en-US" sz="2000" dirty="0" smtClean="0">
                <a:hlinkClick r:id="rId3"/>
              </a:rPr>
              <a:t>http://</a:t>
            </a:r>
            <a:r>
              <a:rPr lang="en-US" sz="2000" dirty="0" smtClean="0">
                <a:hlinkClick r:id="rId3"/>
              </a:rPr>
              <a:t>en.wikipedia.org/wiki/Foot_binding#History</a:t>
            </a:r>
            <a:endParaRPr lang="en-US" sz="2000" dirty="0" smtClean="0"/>
          </a:p>
          <a:p>
            <a:r>
              <a:rPr lang="en-US" sz="2000" dirty="0" smtClean="0">
                <a:hlinkClick r:id="rId4"/>
              </a:rPr>
              <a:t>http://</a:t>
            </a:r>
            <a:r>
              <a:rPr lang="en-US" sz="2000" dirty="0" smtClean="0">
                <a:hlinkClick r:id="rId4"/>
              </a:rPr>
              <a:t>www.newworldencyclopedia.org/entry/Foot_binding</a:t>
            </a:r>
            <a:endParaRPr lang="en-US" sz="2000" dirty="0" smtClean="0"/>
          </a:p>
          <a:p>
            <a:endParaRPr lang="en-US" sz="20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339</TotalTime>
  <Words>316</Words>
  <Application>Microsoft Office PowerPoint</Application>
  <PresentationFormat>On-screen Show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Foot binding</vt:lpstr>
      <vt:lpstr>What is it?</vt:lpstr>
      <vt:lpstr>Reason/History</vt:lpstr>
      <vt:lpstr>Process</vt:lpstr>
      <vt:lpstr>Random facts</vt:lpstr>
      <vt:lpstr>The Downside?</vt:lpstr>
      <vt:lpstr>Today</vt:lpstr>
      <vt:lpstr>THE END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Chinese Adoption</dc:title>
  <dc:creator>972566</dc:creator>
  <cp:lastModifiedBy>Owner</cp:lastModifiedBy>
  <cp:revision>31</cp:revision>
  <dcterms:created xsi:type="dcterms:W3CDTF">2011-04-14T16:06:25Z</dcterms:created>
  <dcterms:modified xsi:type="dcterms:W3CDTF">2011-04-23T03:26:57Z</dcterms:modified>
</cp:coreProperties>
</file>