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D85E0-6F42-49EC-A14B-326C7FA00157}" type="datetimeFigureOut">
              <a:rPr lang="en-US" smtClean="0"/>
              <a:t>12/21/2010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3832E-779F-4057-84DE-F5B4DCFBE5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3832E-779F-4057-84DE-F5B4DCFBE5E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C7200F7-CA1E-4C1A-9DDA-FE4D312021E8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E3B158A-1A18-4888-9096-C27E542235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Edwardian Script ITC" pitchFamily="66" charset="0"/>
              </a:rPr>
              <a:t>By: Nichole Torgerson</a:t>
            </a:r>
            <a:endParaRPr lang="en-US" dirty="0">
              <a:latin typeface="Edwardian Script ITC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Goudy Stout" pitchFamily="18" charset="0"/>
              </a:rPr>
              <a:t>Foot Binding</a:t>
            </a:r>
            <a:endParaRPr lang="en-US" dirty="0">
              <a:latin typeface="Goudy Stou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oudy Stout" pitchFamily="18" charset="0"/>
              </a:rPr>
              <a:t>What is Foot Binding?</a:t>
            </a:r>
            <a:endParaRPr lang="en-US" dirty="0">
              <a:latin typeface="Goudy Stou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act or practice of tightly binding feet of infant girls to keep the feet as small as possible.</a:t>
            </a:r>
          </a:p>
          <a:p>
            <a:endParaRPr lang="en-US" dirty="0"/>
          </a:p>
        </p:txBody>
      </p:sp>
      <p:pic>
        <p:nvPicPr>
          <p:cNvPr id="5122" name="Picture 2" descr="http://1.bp.blogspot.com/_rNMOlewSvvM/Sec_SHKrojI/AAAAAAAABoY/-5EegumxFVo/s400/fo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09800"/>
            <a:ext cx="38100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oudy Stout" pitchFamily="18" charset="0"/>
              </a:rPr>
              <a:t>Purpose of Foot Binding</a:t>
            </a:r>
            <a:endParaRPr lang="en-US" dirty="0">
              <a:latin typeface="Goudy Stou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purpose of foot binding is to </a:t>
            </a:r>
            <a:r>
              <a:rPr lang="en-US" dirty="0" smtClean="0"/>
              <a:t>determine class identity and status.</a:t>
            </a:r>
            <a:endParaRPr lang="en-US" dirty="0" smtClean="0"/>
          </a:p>
          <a:p>
            <a:r>
              <a:rPr lang="en-US" dirty="0" smtClean="0"/>
              <a:t>If the girls didn’t have small feet and they were trying to find a </a:t>
            </a:r>
            <a:r>
              <a:rPr lang="en-US" dirty="0" smtClean="0"/>
              <a:t>husband, then </a:t>
            </a:r>
            <a:r>
              <a:rPr lang="en-US" dirty="0" smtClean="0"/>
              <a:t>it would be impossible for them.</a:t>
            </a:r>
          </a:p>
          <a:p>
            <a:r>
              <a:rPr lang="en-US" dirty="0" smtClean="0"/>
              <a:t>The pain that the girls had to feel was intense. The pain was so bad that they could not even walk short distances without help. </a:t>
            </a:r>
            <a:endParaRPr lang="en-US" dirty="0" smtClean="0"/>
          </a:p>
          <a:p>
            <a:r>
              <a:rPr lang="en-US" dirty="0" smtClean="0"/>
              <a:t>Because the binding was so painful, </a:t>
            </a:r>
            <a:r>
              <a:rPr lang="en-US" dirty="0" smtClean="0"/>
              <a:t>it forced the girls </a:t>
            </a:r>
            <a:r>
              <a:rPr lang="en-US" dirty="0" smtClean="0"/>
              <a:t>to stay put and </a:t>
            </a:r>
            <a:r>
              <a:rPr lang="en-US" dirty="0" smtClean="0"/>
              <a:t>not wander off.</a:t>
            </a:r>
          </a:p>
          <a:p>
            <a:endParaRPr lang="en-US" dirty="0" smtClean="0"/>
          </a:p>
        </p:txBody>
      </p:sp>
      <p:pic>
        <p:nvPicPr>
          <p:cNvPr id="4098" name="Picture 2" descr="http://t3.gstatic.com/images?q=tbn:ANd9GcQY3vxzKIxY7H1Bkai7qaOISaNPsMxrZAG-xruILQIKC9XnVDZzy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905000"/>
            <a:ext cx="3133725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oudy Stout" pitchFamily="18" charset="0"/>
              </a:rPr>
              <a:t>Process of Foot Bindings</a:t>
            </a:r>
            <a:endParaRPr lang="en-US" dirty="0">
              <a:latin typeface="Goudy Stou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59936" cy="4572000"/>
          </a:xfrm>
        </p:spPr>
        <p:txBody>
          <a:bodyPr>
            <a:noAutofit/>
          </a:bodyPr>
          <a:lstStyle/>
          <a:p>
            <a:r>
              <a:rPr lang="en-US" sz="1600" dirty="0" smtClean="0"/>
              <a:t>The first thing </a:t>
            </a:r>
            <a:r>
              <a:rPr lang="en-US" sz="1600" dirty="0" smtClean="0"/>
              <a:t>the mother does </a:t>
            </a:r>
            <a:r>
              <a:rPr lang="en-US" sz="1600" dirty="0" smtClean="0"/>
              <a:t>is bend </a:t>
            </a:r>
            <a:r>
              <a:rPr lang="en-US" sz="1600" dirty="0" smtClean="0"/>
              <a:t>her daughter’s </a:t>
            </a:r>
            <a:r>
              <a:rPr lang="en-US" sz="1600" dirty="0" smtClean="0"/>
              <a:t>feet in half, so </a:t>
            </a:r>
            <a:r>
              <a:rPr lang="en-US" sz="1600" dirty="0" smtClean="0"/>
              <a:t>every toe besides the big toe</a:t>
            </a:r>
            <a:r>
              <a:rPr lang="en-US" sz="1600" dirty="0" smtClean="0"/>
              <a:t> </a:t>
            </a:r>
            <a:r>
              <a:rPr lang="en-US" sz="1600" dirty="0" smtClean="0"/>
              <a:t>are to their </a:t>
            </a:r>
            <a:r>
              <a:rPr lang="en-US" sz="1600" dirty="0" smtClean="0"/>
              <a:t>arches and heels.</a:t>
            </a:r>
            <a:endParaRPr lang="en-US" sz="1600" dirty="0" smtClean="0"/>
          </a:p>
          <a:p>
            <a:r>
              <a:rPr lang="en-US" sz="1600" dirty="0" smtClean="0"/>
              <a:t>Then the mothers sew the </a:t>
            </a:r>
            <a:r>
              <a:rPr lang="en-US" sz="1600" dirty="0" smtClean="0"/>
              <a:t> bindings around the girl’s feet to keep them  </a:t>
            </a:r>
            <a:r>
              <a:rPr lang="en-US" sz="1600" dirty="0" smtClean="0"/>
              <a:t>bent in half. </a:t>
            </a:r>
          </a:p>
          <a:p>
            <a:r>
              <a:rPr lang="en-US" sz="1600" dirty="0" smtClean="0"/>
              <a:t>The next thing they do is wrap them in cloth to keep them positioned right. (They rewrap their feet every couple days to keep the bindings clean)</a:t>
            </a:r>
          </a:p>
          <a:p>
            <a:r>
              <a:rPr lang="en-US" sz="1600" dirty="0" smtClean="0"/>
              <a:t>Once the bindings are </a:t>
            </a:r>
            <a:r>
              <a:rPr lang="en-US" sz="1600" dirty="0" smtClean="0"/>
              <a:t>completed, the </a:t>
            </a:r>
            <a:r>
              <a:rPr lang="en-US" sz="1600" dirty="0" smtClean="0"/>
              <a:t>mothers force the girls to walk on their feet until they break their toes. </a:t>
            </a:r>
          </a:p>
          <a:p>
            <a:r>
              <a:rPr lang="en-US" sz="1600" dirty="0" smtClean="0"/>
              <a:t>Once the girl’s toes are finally broken, they </a:t>
            </a:r>
            <a:r>
              <a:rPr lang="en-US" sz="1600" dirty="0" smtClean="0"/>
              <a:t>are force to walk longer on their </a:t>
            </a:r>
            <a:r>
              <a:rPr lang="en-US" sz="1600" dirty="0" smtClean="0"/>
              <a:t>feet, </a:t>
            </a:r>
            <a:r>
              <a:rPr lang="en-US" sz="1600" dirty="0" smtClean="0"/>
              <a:t>so they </a:t>
            </a:r>
            <a:r>
              <a:rPr lang="en-US" sz="1600" dirty="0" smtClean="0"/>
              <a:t>can get used </a:t>
            </a:r>
            <a:r>
              <a:rPr lang="en-US" sz="1600" dirty="0" smtClean="0"/>
              <a:t>to the feeling of having sore and broken feet.</a:t>
            </a:r>
          </a:p>
          <a:p>
            <a:r>
              <a:rPr lang="en-US" sz="1600" dirty="0" smtClean="0"/>
              <a:t>The full process </a:t>
            </a:r>
            <a:r>
              <a:rPr lang="en-US" sz="1600" dirty="0" smtClean="0"/>
              <a:t> of foot binding takes </a:t>
            </a:r>
            <a:r>
              <a:rPr lang="en-US" sz="1600" dirty="0" smtClean="0"/>
              <a:t>about two to three years.</a:t>
            </a:r>
            <a:endParaRPr lang="en-US" sz="1600" dirty="0"/>
          </a:p>
        </p:txBody>
      </p:sp>
      <p:pic>
        <p:nvPicPr>
          <p:cNvPr id="3076" name="Picture 4" descr="http://t2.gstatic.com/images?q=tbn:ANd9GcQidkDGDcc58Cmr8wbsJhrTImVHg5-1Cz-RSkoiKM3hCYwL7lZN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86000"/>
            <a:ext cx="4008355" cy="2990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478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Goudy Stout" pitchFamily="18" charset="0"/>
              </a:rPr>
              <a:t>How Long Did </a:t>
            </a:r>
            <a:r>
              <a:rPr lang="en-US" sz="2800" dirty="0" smtClean="0">
                <a:latin typeface="Goudy Stout" pitchFamily="18" charset="0"/>
              </a:rPr>
              <a:t>the Tradition </a:t>
            </a:r>
            <a:r>
              <a:rPr lang="en-US" sz="2800" dirty="0" smtClean="0">
                <a:latin typeface="Goudy Stout" pitchFamily="18" charset="0"/>
              </a:rPr>
              <a:t>of Foot Binding Last?</a:t>
            </a:r>
            <a:endParaRPr lang="en-US" sz="2800" dirty="0">
              <a:latin typeface="Goudy Stou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59936" cy="44958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tradition</a:t>
            </a:r>
            <a:r>
              <a:rPr lang="en-US" dirty="0" smtClean="0"/>
              <a:t> </a:t>
            </a:r>
            <a:r>
              <a:rPr lang="en-US" dirty="0" smtClean="0"/>
              <a:t>of foot binding </a:t>
            </a:r>
            <a:r>
              <a:rPr lang="en-US" dirty="0" smtClean="0"/>
              <a:t>lasted </a:t>
            </a:r>
            <a:r>
              <a:rPr lang="en-US" dirty="0" smtClean="0"/>
              <a:t>well over one thousand years.</a:t>
            </a:r>
          </a:p>
          <a:p>
            <a:r>
              <a:rPr lang="en-US" dirty="0" smtClean="0"/>
              <a:t>Foot binding was outlawed when the Machu Dynasty was over thrown in 1911, and when the New Republic started.</a:t>
            </a:r>
          </a:p>
          <a:p>
            <a:endParaRPr lang="en-US" dirty="0"/>
          </a:p>
        </p:txBody>
      </p:sp>
      <p:pic>
        <p:nvPicPr>
          <p:cNvPr id="2050" name="Picture 2" descr="http://2.bp.blogspot.com/_7nDd3Y8FNzM/Rs3L7UntOII/AAAAAAAAATc/sVB943FWMF0/s320/wang_feet200.jpg+Image+from+NP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119884"/>
            <a:ext cx="3831771" cy="34869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average length of </a:t>
            </a:r>
            <a:r>
              <a:rPr lang="en-US" dirty="0" smtClean="0"/>
              <a:t>a girls </a:t>
            </a:r>
            <a:r>
              <a:rPr lang="en-US" dirty="0" smtClean="0"/>
              <a:t>foot after </a:t>
            </a:r>
            <a:r>
              <a:rPr lang="en-US" dirty="0" smtClean="0"/>
              <a:t>the foot binding process was approximately three inches.</a:t>
            </a:r>
            <a:endParaRPr lang="en-US" dirty="0" smtClean="0"/>
          </a:p>
          <a:p>
            <a:r>
              <a:rPr lang="en-US" dirty="0" smtClean="0"/>
              <a:t>If a girl had three inch feet </a:t>
            </a:r>
            <a:r>
              <a:rPr lang="en-US" dirty="0" smtClean="0"/>
              <a:t>then, she would be given </a:t>
            </a:r>
            <a:r>
              <a:rPr lang="en-US" dirty="0" smtClean="0"/>
              <a:t>the title of </a:t>
            </a:r>
            <a:r>
              <a:rPr lang="en-US" dirty="0" smtClean="0"/>
              <a:t>“san </a:t>
            </a:r>
            <a:r>
              <a:rPr lang="en-US" dirty="0" smtClean="0"/>
              <a:t>tsun gin lian</a:t>
            </a:r>
            <a:r>
              <a:rPr lang="en-US" dirty="0" smtClean="0"/>
              <a:t>,” which in </a:t>
            </a:r>
            <a:r>
              <a:rPr lang="en-US" dirty="0" smtClean="0"/>
              <a:t>E</a:t>
            </a:r>
            <a:r>
              <a:rPr lang="en-US" dirty="0" smtClean="0"/>
              <a:t>nglish means </a:t>
            </a:r>
            <a:r>
              <a:rPr lang="en-US" dirty="0" smtClean="0"/>
              <a:t>golden lotus, or lily.</a:t>
            </a:r>
          </a:p>
          <a:p>
            <a:r>
              <a:rPr lang="en-US" dirty="0" smtClean="0"/>
              <a:t>When the foot </a:t>
            </a:r>
            <a:r>
              <a:rPr lang="en-US" dirty="0" smtClean="0"/>
              <a:t>binding process is completed, </a:t>
            </a:r>
            <a:r>
              <a:rPr lang="en-US" dirty="0" smtClean="0"/>
              <a:t>the foot should look like an extension of the leg.</a:t>
            </a:r>
          </a:p>
          <a:p>
            <a:r>
              <a:rPr lang="en-US" dirty="0" smtClean="0"/>
              <a:t>It was the</a:t>
            </a:r>
            <a:r>
              <a:rPr lang="en-US" dirty="0" smtClean="0"/>
              <a:t> mothers responsibility to administer the foot binding process on their daughters.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udy Stout" pitchFamily="18" charset="0"/>
              </a:rPr>
              <a:t>Facts</a:t>
            </a:r>
            <a:endParaRPr lang="en-US" dirty="0">
              <a:latin typeface="Goudy Stou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19200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Goudy Stout" pitchFamily="18" charset="0"/>
              </a:rPr>
              <a:t>How Foot Binding is Related </a:t>
            </a:r>
            <a:r>
              <a:rPr lang="en-US" sz="3000" dirty="0" smtClean="0">
                <a:latin typeface="Goudy Stout" pitchFamily="18" charset="0"/>
              </a:rPr>
              <a:t>to the Book</a:t>
            </a:r>
            <a:endParaRPr lang="en-US" sz="3000" dirty="0">
              <a:latin typeface="Goudy Stout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Autofit/>
          </a:bodyPr>
          <a:lstStyle/>
          <a:p>
            <a:r>
              <a:rPr lang="en-US" sz="1400" dirty="0" smtClean="0"/>
              <a:t>In the book </a:t>
            </a:r>
            <a:r>
              <a:rPr lang="en-US" sz="1400" i="1" dirty="0" smtClean="0"/>
              <a:t>Snow Flower and the Secret </a:t>
            </a:r>
            <a:r>
              <a:rPr lang="en-US" sz="1400" i="1" dirty="0" smtClean="0"/>
              <a:t>Fan </a:t>
            </a:r>
            <a:r>
              <a:rPr lang="en-US" sz="1400" dirty="0" smtClean="0"/>
              <a:t>there are two main characters, </a:t>
            </a:r>
            <a:r>
              <a:rPr lang="en-US" sz="1400" dirty="0" smtClean="0"/>
              <a:t>one of </a:t>
            </a:r>
            <a:r>
              <a:rPr lang="en-US" sz="1400" dirty="0" smtClean="0"/>
              <a:t>them is named Lily </a:t>
            </a:r>
            <a:r>
              <a:rPr lang="en-US" sz="1400" dirty="0" smtClean="0"/>
              <a:t>and she has to </a:t>
            </a:r>
            <a:r>
              <a:rPr lang="en-US" sz="1400" dirty="0" smtClean="0"/>
              <a:t>go through the process of getting her feet bound.</a:t>
            </a:r>
            <a:endParaRPr lang="en-US" sz="1400" dirty="0" smtClean="0"/>
          </a:p>
          <a:p>
            <a:r>
              <a:rPr lang="en-US" sz="1400" dirty="0" smtClean="0"/>
              <a:t>Lily is </a:t>
            </a:r>
            <a:r>
              <a:rPr lang="en-US" sz="1400" dirty="0" smtClean="0"/>
              <a:t>seven </a:t>
            </a:r>
            <a:r>
              <a:rPr lang="en-US" sz="1400" dirty="0" smtClean="0"/>
              <a:t>years old, </a:t>
            </a:r>
            <a:r>
              <a:rPr lang="en-US" sz="1400" dirty="0" smtClean="0"/>
              <a:t>which is the average age to </a:t>
            </a:r>
            <a:r>
              <a:rPr lang="en-US" sz="1400" dirty="0" smtClean="0"/>
              <a:t>put </a:t>
            </a:r>
            <a:r>
              <a:rPr lang="en-US" sz="1400" dirty="0" smtClean="0"/>
              <a:t>foot bindings </a:t>
            </a:r>
            <a:r>
              <a:rPr lang="en-US" sz="1400" dirty="0" smtClean="0"/>
              <a:t>on young Asian girls</a:t>
            </a:r>
            <a:r>
              <a:rPr lang="en-US" sz="1400" dirty="0" smtClean="0"/>
              <a:t>. </a:t>
            </a:r>
          </a:p>
          <a:p>
            <a:r>
              <a:rPr lang="en-US" sz="1400" dirty="0" smtClean="0"/>
              <a:t>Bindings are put on Asian girls between the ages of three to eleven.</a:t>
            </a:r>
            <a:endParaRPr lang="en-US" sz="1400" dirty="0" smtClean="0"/>
          </a:p>
          <a:p>
            <a:r>
              <a:rPr lang="en-US" sz="1400" dirty="0" smtClean="0"/>
              <a:t>It was </a:t>
            </a:r>
            <a:r>
              <a:rPr lang="en-US" sz="1400" dirty="0" smtClean="0"/>
              <a:t>Lily </a:t>
            </a:r>
            <a:r>
              <a:rPr lang="en-US" sz="1400" dirty="0" smtClean="0"/>
              <a:t>and her two sisters that got their </a:t>
            </a:r>
            <a:r>
              <a:rPr lang="en-US" sz="1400" dirty="0" smtClean="0"/>
              <a:t>foot bindings done at </a:t>
            </a:r>
            <a:r>
              <a:rPr lang="en-US" sz="1400" dirty="0" smtClean="0"/>
              <a:t>the same time. </a:t>
            </a:r>
            <a:r>
              <a:rPr lang="en-US" sz="1400" dirty="0" smtClean="0"/>
              <a:t>However her  </a:t>
            </a:r>
            <a:r>
              <a:rPr lang="en-US" sz="1400" dirty="0" smtClean="0"/>
              <a:t>third sister </a:t>
            </a:r>
            <a:r>
              <a:rPr lang="en-US" sz="1400" dirty="0" smtClean="0"/>
              <a:t>was to </a:t>
            </a:r>
            <a:r>
              <a:rPr lang="en-US" sz="1400" dirty="0" smtClean="0"/>
              <a:t>scared to get </a:t>
            </a:r>
            <a:r>
              <a:rPr lang="en-US" sz="1400" dirty="0" smtClean="0"/>
              <a:t>it hers done. </a:t>
            </a:r>
          </a:p>
          <a:p>
            <a:r>
              <a:rPr lang="en-US" sz="1400" dirty="0" smtClean="0"/>
              <a:t>Unfortunately one of the sisters died after her bindings were put on because she developed an infection </a:t>
            </a:r>
            <a:r>
              <a:rPr lang="en-US" sz="1400" dirty="0" smtClean="0"/>
              <a:t>in her </a:t>
            </a:r>
            <a:r>
              <a:rPr lang="en-US" sz="1400" dirty="0" smtClean="0"/>
              <a:t>leg.</a:t>
            </a:r>
            <a:endParaRPr lang="en-US" sz="1400" dirty="0" smtClean="0"/>
          </a:p>
          <a:p>
            <a:r>
              <a:rPr lang="en-US" sz="1400" dirty="0" smtClean="0"/>
              <a:t>Although the process of foot binding was painful and seemed unfair, Lily was fortunate to end </a:t>
            </a:r>
            <a:r>
              <a:rPr lang="en-US" sz="1400" dirty="0" smtClean="0"/>
              <a:t>up </a:t>
            </a:r>
            <a:r>
              <a:rPr lang="en-US" sz="1400" dirty="0" smtClean="0"/>
              <a:t>with </a:t>
            </a:r>
            <a:r>
              <a:rPr lang="en-US" sz="1400" dirty="0" smtClean="0"/>
              <a:t>perfectly </a:t>
            </a:r>
            <a:r>
              <a:rPr lang="en-US" sz="1400" dirty="0" smtClean="0"/>
              <a:t>formed, small feet and she reached high </a:t>
            </a:r>
            <a:r>
              <a:rPr lang="en-US" sz="1400" smtClean="0"/>
              <a:t>marriage status </a:t>
            </a:r>
            <a:r>
              <a:rPr lang="en-US" sz="1400" dirty="0" smtClean="0"/>
              <a:t>.</a:t>
            </a:r>
            <a:endParaRPr lang="en-US" sz="1400" dirty="0" smtClean="0"/>
          </a:p>
        </p:txBody>
      </p:sp>
      <p:pic>
        <p:nvPicPr>
          <p:cNvPr id="6146" name="Picture 2" descr="http://t2.gstatic.com/images?q=tbn:ANd9GcSgcP_QoRfiVo9YC2bDyavD0RcHII3Pak0Wktyf4OsRb0bSxQFU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670086"/>
            <a:ext cx="3019425" cy="46542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137</TotalTime>
  <Words>553</Words>
  <Application>Microsoft Office PowerPoint</Application>
  <PresentationFormat>On-screen Show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Foot Binding</vt:lpstr>
      <vt:lpstr>What is Foot Binding?</vt:lpstr>
      <vt:lpstr>Purpose of Foot Binding</vt:lpstr>
      <vt:lpstr>Process of Foot Bindings</vt:lpstr>
      <vt:lpstr>How Long Did the Tradition of Foot Binding Last?</vt:lpstr>
      <vt:lpstr>Facts</vt:lpstr>
      <vt:lpstr>How Foot Binding is Related to the Book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Foot Binding</dc:title>
  <dc:creator>954250</dc:creator>
  <cp:lastModifiedBy>Nichole Torgerson</cp:lastModifiedBy>
  <cp:revision>21</cp:revision>
  <dcterms:created xsi:type="dcterms:W3CDTF">2010-12-06T19:45:46Z</dcterms:created>
  <dcterms:modified xsi:type="dcterms:W3CDTF">2010-12-21T23:09:37Z</dcterms:modified>
</cp:coreProperties>
</file>