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3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D8A1BE6-9D8A-44DD-A383-4AE99EDB7E1B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B2AD35F-5062-4D65-9261-60F98F6500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A1BE6-9D8A-44DD-A383-4AE99EDB7E1B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AD35F-5062-4D65-9261-60F98F6500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A1BE6-9D8A-44DD-A383-4AE99EDB7E1B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AD35F-5062-4D65-9261-60F98F6500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D8A1BE6-9D8A-44DD-A383-4AE99EDB7E1B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AD35F-5062-4D65-9261-60F98F6500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D8A1BE6-9D8A-44DD-A383-4AE99EDB7E1B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B2AD35F-5062-4D65-9261-60F98F650031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D8A1BE6-9D8A-44DD-A383-4AE99EDB7E1B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B2AD35F-5062-4D65-9261-60F98F6500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D8A1BE6-9D8A-44DD-A383-4AE99EDB7E1B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B2AD35F-5062-4D65-9261-60F98F6500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A1BE6-9D8A-44DD-A383-4AE99EDB7E1B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AD35F-5062-4D65-9261-60F98F6500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D8A1BE6-9D8A-44DD-A383-4AE99EDB7E1B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B2AD35F-5062-4D65-9261-60F98F6500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D8A1BE6-9D8A-44DD-A383-4AE99EDB7E1B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B2AD35F-5062-4D65-9261-60F98F6500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D8A1BE6-9D8A-44DD-A383-4AE99EDB7E1B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B2AD35F-5062-4D65-9261-60F98F6500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D8A1BE6-9D8A-44DD-A383-4AE99EDB7E1B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B2AD35F-5062-4D65-9261-60F98F65003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nimals.nationalgeographic.com/animals/mammals/mongoose/" TargetMode="External"/><Relationship Id="rId2" Type="http://schemas.openxmlformats.org/officeDocument/2006/relationships/hyperlink" Target="http://www.monkeyfun.tripod.com/id11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coolestplacetovisit.com/places-to-visit-in-haiti.html" TargetMode="External"/><Relationship Id="rId4" Type="http://schemas.openxmlformats.org/officeDocument/2006/relationships/hyperlink" Target="http://www.fohn.net/camel-pictures-facts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Haiti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4038600"/>
            <a:ext cx="777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By: Morgan and Baxter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capital of Haiti is Port-Au-Prince.</a:t>
            </a:r>
          </a:p>
          <a:p>
            <a:r>
              <a:rPr lang="en-US" dirty="0" smtClean="0"/>
              <a:t>Haiti is about the size of Maryland.</a:t>
            </a:r>
            <a:endParaRPr lang="en-US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www.monkeyfun.tripod.com/id11.html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www.animals.nationalgeographic.com/animals/mammals/mongoose/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www.fohn.net/camel-pictures-facts/</a:t>
            </a:r>
            <a:endParaRPr lang="en-US" dirty="0" smtClean="0"/>
          </a:p>
          <a:p>
            <a:r>
              <a:rPr lang="en-US" smtClean="0">
                <a:hlinkClick r:id="rId5"/>
              </a:rPr>
              <a:t>www.coolestplacetovisit.com/places-to-visit-in-haiti.html</a:t>
            </a:r>
            <a:endParaRPr lang="en-US" smtClean="0"/>
          </a:p>
          <a:p>
            <a:endParaRPr lang="en-US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3 Animals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The Monkey: Monkeys have an IQ of 174</a:t>
            </a:r>
          </a:p>
          <a:p>
            <a:r>
              <a:rPr lang="en-US" dirty="0" smtClean="0"/>
              <a:t>The Mongoose: Can range from the seven inch long Dwarf Mongoose to the two foot long Egyptian Mongoose.</a:t>
            </a:r>
          </a:p>
          <a:p>
            <a:r>
              <a:rPr lang="en-US" dirty="0" smtClean="0"/>
              <a:t>Camels: A camel can travel long distances which allow them to take advantage of their minimum resources.</a:t>
            </a:r>
          </a:p>
        </p:txBody>
      </p:sp>
      <p:pic>
        <p:nvPicPr>
          <p:cNvPr id="4" name="Picture 3" descr="monke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257800"/>
            <a:ext cx="2057400" cy="1600200"/>
          </a:xfrm>
          <a:prstGeom prst="rect">
            <a:avLst/>
          </a:prstGeom>
        </p:spPr>
      </p:pic>
      <p:pic>
        <p:nvPicPr>
          <p:cNvPr id="5" name="Picture 4" descr="mongoos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62200" y="5486400"/>
            <a:ext cx="2057400" cy="1371600"/>
          </a:xfrm>
          <a:prstGeom prst="rect">
            <a:avLst/>
          </a:prstGeom>
        </p:spPr>
      </p:pic>
      <p:pic>
        <p:nvPicPr>
          <p:cNvPr id="6" name="Picture 5" descr="came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5000" y="5334000"/>
            <a:ext cx="2171700" cy="13716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Haiti pictures</a:t>
            </a:r>
            <a:endParaRPr lang="en-US" dirty="0"/>
          </a:p>
        </p:txBody>
      </p:sp>
      <p:pic>
        <p:nvPicPr>
          <p:cNvPr id="4" name="Content Placeholder 3" descr="hait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524000"/>
            <a:ext cx="2590800" cy="1143000"/>
          </a:xfrm>
        </p:spPr>
      </p:pic>
      <p:sp>
        <p:nvSpPr>
          <p:cNvPr id="6" name="TextBox 5"/>
          <p:cNvSpPr txBox="1"/>
          <p:nvPr/>
        </p:nvSpPr>
        <p:spPr>
          <a:xfrm>
            <a:off x="3276600" y="1524000"/>
            <a:ext cx="563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Port Au Prince is the capital of Haiti and is the largest city that has than more than 3,000,000 people.</a:t>
            </a:r>
            <a:endParaRPr lang="en-US" dirty="0"/>
          </a:p>
        </p:txBody>
      </p:sp>
      <p:pic>
        <p:nvPicPr>
          <p:cNvPr id="9" name="Picture 8" descr="haiti 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2819400"/>
            <a:ext cx="2057400" cy="13716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00400" y="2819400"/>
            <a:ext cx="518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second larges in Haiti. It is a bay located on the northern coast of the country.</a:t>
            </a:r>
            <a:endParaRPr lang="en-US" dirty="0"/>
          </a:p>
        </p:txBody>
      </p:sp>
      <p:pic>
        <p:nvPicPr>
          <p:cNvPr id="7" name="Picture 6" descr="milo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4648200"/>
            <a:ext cx="2514600" cy="18288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429000" y="4800600"/>
            <a:ext cx="48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Milot</a:t>
            </a:r>
            <a:r>
              <a:rPr lang="en-US" dirty="0" smtClean="0"/>
              <a:t> is a town in the Nord Department of Haiti. It’s 12 miles south of Cap Haitian.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Edwidge</a:t>
            </a:r>
            <a:r>
              <a:rPr lang="en-US" dirty="0" smtClean="0"/>
              <a:t> </a:t>
            </a:r>
            <a:r>
              <a:rPr lang="en-US" dirty="0" err="1" smtClean="0"/>
              <a:t>Danitcat</a:t>
            </a:r>
            <a:r>
              <a:rPr lang="en-US" dirty="0" smtClean="0"/>
              <a:t> has many novels like Breath, Memory, and the farming of the bones.</a:t>
            </a:r>
          </a:p>
          <a:p>
            <a:r>
              <a:rPr lang="en-US" dirty="0" err="1" smtClean="0"/>
              <a:t>Lilas</a:t>
            </a:r>
            <a:r>
              <a:rPr lang="en-US" dirty="0" smtClean="0"/>
              <a:t> </a:t>
            </a:r>
            <a:r>
              <a:rPr lang="en-US" dirty="0" err="1" smtClean="0"/>
              <a:t>Desquiron</a:t>
            </a:r>
            <a:r>
              <a:rPr lang="en-US" dirty="0" smtClean="0"/>
              <a:t> has only one book but it’s a novel and it’s called Reflection of </a:t>
            </a:r>
            <a:r>
              <a:rPr lang="en-US" dirty="0" err="1" smtClean="0"/>
              <a:t>Loko</a:t>
            </a:r>
            <a:r>
              <a:rPr lang="en-US" dirty="0" smtClean="0"/>
              <a:t> Miwa.</a:t>
            </a:r>
          </a:p>
          <a:p>
            <a:r>
              <a:rPr lang="en-US" dirty="0" smtClean="0"/>
              <a:t>The last author we’re doing is </a:t>
            </a:r>
            <a:r>
              <a:rPr lang="en-US" dirty="0" err="1" smtClean="0"/>
              <a:t>Yanick</a:t>
            </a:r>
            <a:r>
              <a:rPr lang="en-US" dirty="0" smtClean="0"/>
              <a:t> </a:t>
            </a:r>
            <a:r>
              <a:rPr lang="en-US" dirty="0" err="1" smtClean="0"/>
              <a:t>Lahens</a:t>
            </a:r>
            <a:r>
              <a:rPr lang="en-US" dirty="0" smtClean="0"/>
              <a:t>. He also has only one book that’s called  Aunt </a:t>
            </a:r>
            <a:r>
              <a:rPr lang="en-US" dirty="0" err="1" smtClean="0"/>
              <a:t>Resia</a:t>
            </a:r>
            <a:r>
              <a:rPr lang="en-US" dirty="0" smtClean="0"/>
              <a:t> and the Spirits of other Stories.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Haiti has a Democracy government.</a:t>
            </a:r>
          </a:p>
          <a:p>
            <a:r>
              <a:rPr lang="en-US" dirty="0" smtClean="0"/>
              <a:t>Governing power is derived from the people.</a:t>
            </a:r>
          </a:p>
          <a:p>
            <a:r>
              <a:rPr lang="en-US" dirty="0" smtClean="0"/>
              <a:t>The term  comes from the Greek word </a:t>
            </a:r>
            <a:r>
              <a:rPr lang="en-US" dirty="0" err="1" smtClean="0"/>
              <a:t>Demokratia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There several verities of Democracy, some of which provide better representation and more freedom for their citizens.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Three cities in Haiti are Port-Au-Prince, Cap-</a:t>
            </a:r>
            <a:r>
              <a:rPr lang="en-US" dirty="0" err="1" smtClean="0"/>
              <a:t>Haitien</a:t>
            </a:r>
            <a:r>
              <a:rPr lang="en-US" dirty="0" smtClean="0"/>
              <a:t>, and Gonaives.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Culture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Haiti was the first black republic in modern times.</a:t>
            </a:r>
          </a:p>
          <a:p>
            <a:r>
              <a:rPr lang="en-US" dirty="0" smtClean="0"/>
              <a:t>The country’s longevity as an independent nation in the Western Hemisphere is the second only to that of the United States.</a:t>
            </a:r>
          </a:p>
          <a:p>
            <a:r>
              <a:rPr lang="en-US" dirty="0" smtClean="0"/>
              <a:t>Haitian rural society is predominately made up of subsistence farmers who rent or own a small plot of land and cultivate beans, sweet potatoes, and other crops using labor- intensive technology.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Tourist attractions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Petionville</a:t>
            </a:r>
            <a:r>
              <a:rPr lang="en-US" dirty="0" smtClean="0"/>
              <a:t> is the best place in Haiti to sightsee. It is located in Port-Au-Prince.</a:t>
            </a:r>
          </a:p>
          <a:p>
            <a:r>
              <a:rPr lang="en-US" dirty="0" smtClean="0"/>
              <a:t>Another popular place to go in Haiti is the </a:t>
            </a:r>
            <a:r>
              <a:rPr lang="en-US" dirty="0" err="1" smtClean="0"/>
              <a:t>Barbancourt</a:t>
            </a:r>
            <a:r>
              <a:rPr lang="en-US" dirty="0" smtClean="0"/>
              <a:t> Rum </a:t>
            </a:r>
            <a:r>
              <a:rPr lang="en-US" dirty="0" err="1" smtClean="0"/>
              <a:t>Distellery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third and final place in </a:t>
            </a:r>
            <a:r>
              <a:rPr lang="en-US" dirty="0" err="1" smtClean="0"/>
              <a:t>Musee</a:t>
            </a:r>
            <a:r>
              <a:rPr lang="en-US" dirty="0" smtClean="0"/>
              <a:t> De </a:t>
            </a:r>
            <a:r>
              <a:rPr lang="en-US" dirty="0" err="1" smtClean="0"/>
              <a:t>Guahaba</a:t>
            </a:r>
            <a:r>
              <a:rPr lang="en-US" dirty="0" smtClean="0"/>
              <a:t> which has many </a:t>
            </a:r>
            <a:r>
              <a:rPr lang="en-US" dirty="0" err="1" smtClean="0"/>
              <a:t>musiems</a:t>
            </a:r>
            <a:r>
              <a:rPr lang="en-US" dirty="0" smtClean="0"/>
              <a:t> that you can visit.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Haiti is a country of only about 28,000 square kilometers, about the same size of Maryland.</a:t>
            </a:r>
          </a:p>
          <a:p>
            <a:r>
              <a:rPr lang="en-US" dirty="0" smtClean="0"/>
              <a:t>Haiti is shaped like a horseshoe on its side.</a:t>
            </a:r>
          </a:p>
          <a:p>
            <a:r>
              <a:rPr lang="en-US" dirty="0" smtClean="0"/>
              <a:t>The mainland of Haiti has three regions: the northern region, the central region and the southern region.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75</TotalTime>
  <Words>426</Words>
  <Application>Microsoft Office PowerPoint</Application>
  <PresentationFormat>On-screen Show (4:3)</PresentationFormat>
  <Paragraphs>41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Verve</vt:lpstr>
      <vt:lpstr>Haiti</vt:lpstr>
      <vt:lpstr>Top 3 Animals</vt:lpstr>
      <vt:lpstr>Haiti pictures</vt:lpstr>
      <vt:lpstr>Authors</vt:lpstr>
      <vt:lpstr>Government</vt:lpstr>
      <vt:lpstr>Cities</vt:lpstr>
      <vt:lpstr>Culture Facts</vt:lpstr>
      <vt:lpstr>Tourist attractions</vt:lpstr>
      <vt:lpstr>Geography</vt:lpstr>
      <vt:lpstr>Facts</vt:lpstr>
      <vt:lpstr>Bibliography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Haiti</dc:title>
  <dc:creator>953037</dc:creator>
  <cp:lastModifiedBy>JSEAQUIS</cp:lastModifiedBy>
  <cp:revision>9</cp:revision>
  <dcterms:created xsi:type="dcterms:W3CDTF">2011-02-07T16:55:53Z</dcterms:created>
  <dcterms:modified xsi:type="dcterms:W3CDTF">2011-02-09T21:14:24Z</dcterms:modified>
</cp:coreProperties>
</file>