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7673F4E-69DD-4E36-8CB9-F88848F860F4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0BD614E-6912-4081-BD23-B65E068433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Have some writing fun!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Honors 8th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15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Superb word choice will make ANY piece of writing better!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Even if you change NOTHING  else, simply choosing lively, descriptive words will enhance the clarity of your piece.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56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Ms. Clear was mad.   BORING!</a:t>
            </a:r>
          </a:p>
          <a:p>
            <a:r>
              <a:rPr lang="en-US" sz="2800" dirty="0" smtClean="0"/>
              <a:t>Ms. Clear was angered.  Slightly better.</a:t>
            </a:r>
          </a:p>
          <a:p>
            <a:r>
              <a:rPr lang="en-US" sz="2800" dirty="0" smtClean="0"/>
              <a:t>Ms. Clear was agitated.  Getting there…</a:t>
            </a:r>
          </a:p>
          <a:p>
            <a:r>
              <a:rPr lang="en-US" sz="2800" dirty="0" smtClean="0"/>
              <a:t>Ms. Clear was exacerbated. Better yet…</a:t>
            </a:r>
            <a:endParaRPr lang="en-US" sz="2800" dirty="0"/>
          </a:p>
          <a:p>
            <a:r>
              <a:rPr lang="en-US" sz="2800" dirty="0" smtClean="0"/>
              <a:t>Ms. Clear was livid!  YIKES!</a:t>
            </a:r>
          </a:p>
        </p:txBody>
      </p:sp>
    </p:spTree>
    <p:extLst>
      <p:ext uri="{BB962C8B-B14F-4D97-AF65-F5344CB8AC3E}">
        <p14:creationId xmlns:p14="http://schemas.microsoft.com/office/powerpoint/2010/main" val="36434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5780" indent="-457200">
              <a:buAutoNum type="arabicPeriod"/>
            </a:pPr>
            <a:r>
              <a:rPr lang="en-US" dirty="0" smtClean="0"/>
              <a:t>Mom walked across the kitchen floor.</a:t>
            </a:r>
          </a:p>
          <a:p>
            <a:pPr marL="525780" indent="-457200">
              <a:buAutoNum type="arabicPeriod"/>
            </a:pPr>
            <a:r>
              <a:rPr lang="en-US" dirty="0" smtClean="0"/>
              <a:t>She saw a tiny spider hanging from a web.</a:t>
            </a:r>
          </a:p>
          <a:p>
            <a:pPr marL="525780" indent="-457200">
              <a:buAutoNum type="arabicPeriod"/>
            </a:pPr>
            <a:r>
              <a:rPr lang="en-US" dirty="0" smtClean="0"/>
              <a:t>Immediately, she let out a loud yell.</a:t>
            </a:r>
          </a:p>
          <a:p>
            <a:pPr marL="525780" indent="-457200">
              <a:buAutoNum type="arabicPeriod"/>
            </a:pPr>
            <a:r>
              <a:rPr lang="en-US" dirty="0" smtClean="0"/>
              <a:t>We all came running into the room.</a:t>
            </a:r>
          </a:p>
          <a:p>
            <a:pPr marL="525780" indent="-457200">
              <a:buAutoNum type="arabicPeriod"/>
            </a:pPr>
            <a:r>
              <a:rPr lang="en-US" dirty="0" smtClean="0"/>
              <a:t>We laughed when we saw how small it was.</a:t>
            </a:r>
          </a:p>
          <a:p>
            <a:pPr marL="525780" indent="-457200">
              <a:buAutoNum type="arabicPeriod"/>
            </a:pPr>
            <a:r>
              <a:rPr lang="en-US" dirty="0" smtClean="0"/>
              <a:t>But she was really scared!</a:t>
            </a:r>
          </a:p>
          <a:p>
            <a:pPr marL="525780" indent="-457200"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69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“Dead word wall”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use precise words to say exactly what you want to say, your words are more pleasurable to read. </a:t>
            </a:r>
          </a:p>
          <a:p>
            <a:r>
              <a:rPr lang="en-US" dirty="0" smtClean="0"/>
              <a:t>Some words should be banned from your writing. …fun, awesome, cool….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307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Show, don’t tell.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sure fire, easy way to spice up your writing is to show, don’t tell.</a:t>
            </a:r>
          </a:p>
          <a:p>
            <a:r>
              <a:rPr lang="en-US" dirty="0" smtClean="0"/>
              <a:t>Instead of saying something was “nice,”  “show” me with words </a:t>
            </a:r>
            <a:r>
              <a:rPr lang="en-US" smtClean="0"/>
              <a:t>how nice it was.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2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03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Prewriting is important.  </a:t>
            </a:r>
          </a:p>
          <a:p>
            <a:r>
              <a:rPr lang="en-US" dirty="0" smtClean="0"/>
              <a:t>Writing can always be improved.  Novelists rewrite and rewrite many times!</a:t>
            </a:r>
          </a:p>
          <a:p>
            <a:r>
              <a:rPr lang="en-US" dirty="0" smtClean="0"/>
              <a:t>Take 10 minutes.  Choose another memory off your life line.  You get 10 minutes and that’s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</TotalTime>
  <Words>262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Have some writing fun!</vt:lpstr>
      <vt:lpstr>Word Choice</vt:lpstr>
      <vt:lpstr>Word Choice</vt:lpstr>
      <vt:lpstr>Your turn…</vt:lpstr>
      <vt:lpstr>“Dead word wall”</vt:lpstr>
      <vt:lpstr>Show, don’t tell.</vt:lpstr>
      <vt:lpstr>PowerPoint Presentation</vt:lpstr>
      <vt:lpstr>Prewrite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some writing fun!</dc:title>
  <dc:creator>Owner</dc:creator>
  <cp:lastModifiedBy>Owner</cp:lastModifiedBy>
  <cp:revision>3</cp:revision>
  <dcterms:created xsi:type="dcterms:W3CDTF">2010-09-30T01:52:32Z</dcterms:created>
  <dcterms:modified xsi:type="dcterms:W3CDTF">2010-09-30T02:11:37Z</dcterms:modified>
</cp:coreProperties>
</file>