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0AE94E-624C-4E65-9259-598B51B2E09F}" type="datetimeFigureOut">
              <a:rPr lang="en-US" smtClean="0"/>
              <a:pPr/>
              <a:t>11/4/2010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EC0064-7883-41B0-A950-6E61DDF965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llafrica.com/stories/201007220049.html" TargetMode="External"/><Relationship Id="rId2" Type="http://schemas.openxmlformats.org/officeDocument/2006/relationships/hyperlink" Target="http://www.ehow.com/how_7377441_build-fish-farm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Make a fish pond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Noah Bjork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1148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5826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8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Stock your pond with baby fish to how ever many you would like to harvest.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All you have to do now is wait for the harvest.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Recourses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http://www.ehow.com/how_7377441_build-fish-farm.html</a:t>
            </a:r>
            <a:endParaRPr lang="en-US" dirty="0" smtClean="0"/>
          </a:p>
          <a:p>
            <a:r>
              <a:rPr lang="en-US" smtClean="0">
                <a:hlinkClick r:id="rId3"/>
              </a:rPr>
              <a:t>http://allafrica.com/stories/201007220049.html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ponds that I will be telling you to make have some things that in Africa they probably didn’t have. Like a filter, a heater, or an aerator.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086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Fish farming is raising fish like you would any other crop </a:t>
            </a:r>
            <a:r>
              <a:rPr lang="en-US" dirty="0" smtClean="0"/>
              <a:t>or </a:t>
            </a:r>
            <a:r>
              <a:rPr lang="en-US" dirty="0" smtClean="0"/>
              <a:t>animal. You have to plant </a:t>
            </a:r>
            <a:r>
              <a:rPr lang="en-US" dirty="0" smtClean="0"/>
              <a:t>or </a:t>
            </a:r>
            <a:r>
              <a:rPr lang="en-US" dirty="0" smtClean="0"/>
              <a:t>stock your pond. You have to feed your fish, and when the time comes you harvest your pond. </a:t>
            </a:r>
          </a:p>
          <a:p>
            <a:r>
              <a:rPr lang="en-US" dirty="0" smtClean="0"/>
              <a:t>Two of the easiest fish to raise are tilapia and cat fish.</a:t>
            </a:r>
          </a:p>
          <a:p>
            <a:r>
              <a:rPr lang="en-US" dirty="0" smtClean="0"/>
              <a:t>Fish farming will give you food to eat and fish to sell. </a:t>
            </a:r>
          </a:p>
        </p:txBody>
      </p:sp>
    </p:spTree>
    <p:extLst>
      <p:ext uri="{BB962C8B-B14F-4D97-AF65-F5344CB8AC3E}">
        <p14:creationId xmlns="" xmlns:p14="http://schemas.microsoft.com/office/powerpoint/2010/main" val="352716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3581400" cy="455612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first thing you might want to do is figure out where your pond is going to be.</a:t>
            </a:r>
          </a:p>
          <a:p>
            <a:r>
              <a:rPr lang="en-US" dirty="0" smtClean="0"/>
              <a:t>The best place for your pond is at the bottom of a hill because water will drain into your </a:t>
            </a:r>
            <a:r>
              <a:rPr lang="en-US" dirty="0" smtClean="0"/>
              <a:t>pond</a:t>
            </a:r>
            <a:r>
              <a:rPr lang="en-US" dirty="0" smtClean="0"/>
              <a:t> </a:t>
            </a:r>
            <a:r>
              <a:rPr lang="en-US" dirty="0" smtClean="0"/>
              <a:t>when it rains.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8288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7817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Next, you are going to want to dig you pond with a good old shovel. This is probably the best tool to use if you are doing it by hand.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905000"/>
            <a:ext cx="238125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712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3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334000"/>
          </a:xfrm>
        </p:spPr>
        <p:txBody>
          <a:bodyPr/>
          <a:lstStyle/>
          <a:p>
            <a:r>
              <a:rPr lang="en-US" dirty="0" smtClean="0"/>
              <a:t>You are going to want to save the dirt that you have </a:t>
            </a:r>
            <a:r>
              <a:rPr lang="en-US" dirty="0" smtClean="0"/>
              <a:t>dug </a:t>
            </a:r>
            <a:r>
              <a:rPr lang="en-US" dirty="0" smtClean="0"/>
              <a:t>up and put it on the 3 sides of your pond not the hill side. Make 16 </a:t>
            </a:r>
            <a:r>
              <a:rPr lang="en-US" dirty="0" smtClean="0"/>
              <a:t>feet </a:t>
            </a:r>
            <a:r>
              <a:rPr lang="en-US" dirty="0" smtClean="0"/>
              <a:t>wide and 18 inches </a:t>
            </a:r>
            <a:r>
              <a:rPr lang="en-US" dirty="0" smtClean="0"/>
              <a:t>tall</a:t>
            </a:r>
            <a:r>
              <a:rPr lang="en-US" dirty="0" smtClean="0"/>
              <a:t> </a:t>
            </a:r>
            <a:r>
              <a:rPr lang="en-US" dirty="0" smtClean="0"/>
              <a:t>incase it floods over.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456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30480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Step 4 is simple. Fill your pond with water</a:t>
            </a:r>
            <a:endParaRPr lang="en-US" dirty="0"/>
          </a:p>
        </p:txBody>
      </p:sp>
      <p:pic>
        <p:nvPicPr>
          <p:cNvPr id="1026" name="Picture 2" descr="http://www.grapevinetexas.gov/Portals/0/Public%20Works/Water_Wastewater/pouring_water_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95400"/>
            <a:ext cx="3207010" cy="481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step was probably not done in the book. Put an aerator in your pond.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 aerator is a device that adds air to water or something else.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Make sure you have a place to store your fish food.</a:t>
            </a:r>
            <a:endParaRPr lang="en-US" dirty="0"/>
          </a:p>
        </p:txBody>
      </p:sp>
      <p:pic>
        <p:nvPicPr>
          <p:cNvPr id="20482" name="Picture 2" descr="http://www.allproducts.com/food/fwusow/suppli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429000"/>
            <a:ext cx="4762500" cy="3209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D8D0C8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848</TotalTime>
  <Words>332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How to Make a fish pond</vt:lpstr>
      <vt:lpstr>The ponds</vt:lpstr>
      <vt:lpstr>Background information</vt:lpstr>
      <vt:lpstr>Step 1</vt:lpstr>
      <vt:lpstr>Step 2</vt:lpstr>
      <vt:lpstr>Step 3</vt:lpstr>
      <vt:lpstr>Step 4 </vt:lpstr>
      <vt:lpstr>Step 5</vt:lpstr>
      <vt:lpstr>Step 6 </vt:lpstr>
      <vt:lpstr>Step 8 </vt:lpstr>
      <vt:lpstr>Recourses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Make a kalambayian pond</dc:title>
  <dc:creator>Owner</dc:creator>
  <cp:lastModifiedBy>953373</cp:lastModifiedBy>
  <cp:revision>13</cp:revision>
  <dcterms:created xsi:type="dcterms:W3CDTF">2010-11-03T23:06:08Z</dcterms:created>
  <dcterms:modified xsi:type="dcterms:W3CDTF">2010-11-04T19:10:33Z</dcterms:modified>
</cp:coreProperties>
</file>