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FF13F-E5EF-408C-A2E2-BF3367C0142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2CD5-03F1-4E44-9A52-E3D744D52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FF13F-E5EF-408C-A2E2-BF3367C0142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2CD5-03F1-4E44-9A52-E3D744D52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FF13F-E5EF-408C-A2E2-BF3367C0142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2CD5-03F1-4E44-9A52-E3D744D52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FF13F-E5EF-408C-A2E2-BF3367C0142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2CD5-03F1-4E44-9A52-E3D744D52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FF13F-E5EF-408C-A2E2-BF3367C0142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2CD5-03F1-4E44-9A52-E3D744D52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FF13F-E5EF-408C-A2E2-BF3367C0142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2CD5-03F1-4E44-9A52-E3D744D52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FF13F-E5EF-408C-A2E2-BF3367C0142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2CD5-03F1-4E44-9A52-E3D744D52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FF13F-E5EF-408C-A2E2-BF3367C0142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2CD5-03F1-4E44-9A52-E3D744D52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FF13F-E5EF-408C-A2E2-BF3367C0142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2CD5-03F1-4E44-9A52-E3D744D52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FF13F-E5EF-408C-A2E2-BF3367C0142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2CD5-03F1-4E44-9A52-E3D744D52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FF13F-E5EF-408C-A2E2-BF3367C0142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2CD5-03F1-4E44-9A52-E3D744D52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FF13F-E5EF-408C-A2E2-BF3367C0142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C2CD5-03F1-4E44-9A52-E3D744D52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www.ulstercollegesgaa.org/uploads/HurlingGeneric.jpg&amp;imgrefurl=http://www.ulstercollegesgaa.org/features/hurling-allstars-2009/&amp;usg=__wqKwjA29xMMgqeFgMghMXK_Tdz4=&amp;h=328&amp;w=456&amp;sz=30&amp;hl=en&amp;start=1&amp;zoom=1&amp;um=1&amp;itbs=1&amp;tbnid=e2L8LUzro7lpHM:&amp;tbnh=92&amp;tbnw=128&amp;prev=/images?q=Hurling&amp;um=1&amp;hl=en&amp;safe=active&amp;tbs=isch: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imgurl=http://midwestcollegehurling.com/800px-Hurling_Ball_and_Hurley.jpg&amp;imgrefurl=http://pontifes3.300mb.uni.cc/hurling-sticks.html&amp;usg=__i6BzDzYItVEMunhlk0dE8aezo30=&amp;h=558&amp;w=800&amp;sz=71&amp;hl=en&amp;start=1&amp;zoom=1&amp;um=1&amp;itbs=1&amp;tbnid=rr_4Jcul64F3vM:&amp;tbnh=100&amp;tbnw=143&amp;prev=/images?q=hurling+equipment%5C&amp;um=1&amp;hl=en&amp;safe=active&amp;sa=N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google.com/imgres?imgurl=http://www.hurlingblog.com/images/helmet_faceguard.jpg&amp;imgrefurl=http://www.hurlingblog.com/2008/04/16/helmets-with-face-guards-to-be-compulsory/&amp;usg=__aC3Mk50AppjXHA6fYzNpXD6PI08=&amp;h=135&amp;w=180&amp;sz=5&amp;hl=en&amp;start=8&amp;zoom=1&amp;um=1&amp;itbs=1&amp;tbnid=JyYXL5o2Ci2hEM:&amp;tbnh=76&amp;tbnw=101&amp;prev=/images?q=hurling+equipment%5C&amp;um=1&amp;hl=en&amp;safe=active&amp;sa=N&amp;tbs=isch: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e2L8LUzro7lpHM:http://www.ulstercollegesgaa.org/uploads/HurlingGeneric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7252" cy="688419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Hurling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Cooper Gray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shoot the ball the in the net you get 3 points. You get one point if it goes over the net.</a:t>
            </a:r>
          </a:p>
          <a:p>
            <a:r>
              <a:rPr lang="en-US" dirty="0" smtClean="0"/>
              <a:t>15 players to one side and a goalie.</a:t>
            </a:r>
          </a:p>
          <a:p>
            <a:r>
              <a:rPr lang="en-US" dirty="0" smtClean="0"/>
              <a:t>The goal is usually 6x6x2</a:t>
            </a:r>
          </a:p>
          <a:p>
            <a:r>
              <a:rPr lang="en-US" dirty="0" smtClean="0"/>
              <a:t>The game usually lasts a total of 60 minutes.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Hurling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Hurling stick.</a:t>
            </a:r>
          </a:p>
          <a:p>
            <a:r>
              <a:rPr lang="en-US" dirty="0" err="1" smtClean="0"/>
              <a:t>Sliotar</a:t>
            </a:r>
            <a:r>
              <a:rPr lang="en-US" dirty="0" smtClean="0"/>
              <a:t> (ball).</a:t>
            </a:r>
          </a:p>
          <a:p>
            <a:r>
              <a:rPr lang="en-US" dirty="0" smtClean="0"/>
              <a:t>A helmet.</a:t>
            </a:r>
          </a:p>
          <a:p>
            <a:r>
              <a:rPr lang="en-US" dirty="0" smtClean="0"/>
              <a:t>If you want, some gloves to protect your hands</a:t>
            </a:r>
          </a:p>
          <a:p>
            <a:r>
              <a:rPr lang="en-US" dirty="0" smtClean="0"/>
              <a:t>Hurling does not use much equipment. Therefore it can be a very physical sport.</a:t>
            </a:r>
            <a:endParaRPr lang="en-US" dirty="0"/>
          </a:p>
        </p:txBody>
      </p:sp>
      <p:pic>
        <p:nvPicPr>
          <p:cNvPr id="4098" name="Picture 2" descr="http://t0.gstatic.com/images?q=tbn:rr_4Jcul64F3vM:http://midwestcollegehurling.com/800px-Hurling_Ball_and_Hurley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133600" cy="1622083"/>
          </a:xfrm>
          <a:prstGeom prst="rect">
            <a:avLst/>
          </a:prstGeom>
          <a:noFill/>
        </p:spPr>
      </p:pic>
      <p:pic>
        <p:nvPicPr>
          <p:cNvPr id="4100" name="Picture 4" descr="http://t3.gstatic.com/images?q=tbn:JyYXL5o2Ci2hEM:http://www.hurlingblog.com/images/helmet_faceguard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200" y="0"/>
            <a:ext cx="2255922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it’s popular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Hurling is very popular in the Ireland. In Ireland there is a team in nearly every town. </a:t>
            </a:r>
          </a:p>
          <a:p>
            <a:r>
              <a:rPr lang="en-US" dirty="0" smtClean="0"/>
              <a:t>In the U.S. Hurling is not very popular but it is becoming more and more popular all the time.</a:t>
            </a:r>
            <a:endParaRPr lang="en-US" dirty="0"/>
          </a:p>
        </p:txBody>
      </p:sp>
      <p:pic>
        <p:nvPicPr>
          <p:cNvPr id="1026" name="Picture 2" descr="http://t3.gstatic.com/images?q=tbn:ANd9GcTRHFbw9tPDViNpCwr9FIl1TU0I3DXzymxceSxxwfSANySSUe4&amp;t=1&amp;usg=__Y9YJqimdgG37PlSxIb03JHSZ9Sk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4038600"/>
            <a:ext cx="3352800" cy="2539449"/>
          </a:xfrm>
          <a:prstGeom prst="rect">
            <a:avLst/>
          </a:prstGeom>
          <a:noFill/>
        </p:spPr>
      </p:pic>
      <p:pic>
        <p:nvPicPr>
          <p:cNvPr id="1028" name="Picture 4" descr="http://t1.gstatic.com/images?q=tbn:ANd9GcSmJutINEYd_PD9F0Og8UfQkuNPU4YVmBnKDNomxZOJhMF8on4&amp;t=1&amp;h=136&amp;w=273&amp;usg=__PPVw-48DrL2yeVpWUoIZWl6q7Bk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408105">
            <a:off x="922588" y="4561726"/>
            <a:ext cx="2884456" cy="14502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138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Hurling</vt:lpstr>
      <vt:lpstr>How to play</vt:lpstr>
      <vt:lpstr>Hurling Equipment</vt:lpstr>
      <vt:lpstr>Where it’s popular</vt:lpstr>
      <vt:lpstr>Slide 5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Hurling</dc:title>
  <dc:creator>955773</dc:creator>
  <cp:lastModifiedBy>Gray</cp:lastModifiedBy>
  <cp:revision>6</cp:revision>
  <dcterms:created xsi:type="dcterms:W3CDTF">2010-10-29T16:02:39Z</dcterms:created>
  <dcterms:modified xsi:type="dcterms:W3CDTF">2010-11-03T02:58:22Z</dcterms:modified>
</cp:coreProperties>
</file>