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B4CA256-ED6C-45E2-966B-71C88486A2A8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E8BE8C0-750A-4606-990A-4D69B565C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llegal_immigration" TargetMode="External"/><Relationship Id="rId2" Type="http://schemas.openxmlformats.org/officeDocument/2006/relationships/hyperlink" Target="http://legal-dictionary.thefreedictionary.com/Illegal+immigratio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usimmigrationsupport.org/illegal-immigration.html" TargetMode="External"/><Relationship Id="rId4" Type="http://schemas.openxmlformats.org/officeDocument/2006/relationships/hyperlink" Target="http://dictionary.reference.com/browse/incurs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Illegal </a:t>
            </a:r>
            <a:r>
              <a:rPr lang="en-US" dirty="0" smtClean="0"/>
              <a:t>Immigration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Jack Atkinson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Illegal Immigrant: An alien (non-citizen) who has entered the United States without government permission or stayed beyond the termination date of a visa.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they come from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Illegal immigrants come from countries with a lower socioeconomic level or developing countries.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Overpopulation can cause pollution, water crisis, and  poverty which makes people want to leave there country.</a:t>
            </a:r>
          </a:p>
          <a:p>
            <a:r>
              <a:rPr lang="en-US" dirty="0" smtClean="0"/>
              <a:t>Since 1900 the worlds population has went from 1.6 billion to 6.7 billion people. Mexico's population has gone from 13.6 million people to 107 million people.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illegally immigrate from there country to get a way from a war or civil war. Some wars are caused from persecution of religion.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 Crossing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Border crossing is a popular way of illegal immigration.</a:t>
            </a:r>
          </a:p>
          <a:p>
            <a:r>
              <a:rPr lang="en-US" dirty="0" smtClean="0"/>
              <a:t>In between 1998 and 2004 1,954 people have died attempting to cross the USA-Mexico border. Most deaths are caused from dehydration from long walks without water.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Mexico and United States Border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border of Mexico and The United States is 1,969 miles long.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Since 1996 there have been 256 border incursions by Mexican government officials.</a:t>
            </a:r>
          </a:p>
          <a:p>
            <a:pPr>
              <a:buNone/>
            </a:pPr>
            <a:endParaRPr lang="en-US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legal-dictionary.thefreedictionary.com/Illegal+immigration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en.wikipedia.org/wiki/Illegal_immigration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dictionary.reference.com/browse/incursion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www.usimmigrationsupport.org/illegal-immigration.html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D8D0C8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65</TotalTime>
  <Words>210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Illegal Immigration</vt:lpstr>
      <vt:lpstr>Definition</vt:lpstr>
      <vt:lpstr>Where they come from </vt:lpstr>
      <vt:lpstr>Overpopulation</vt:lpstr>
      <vt:lpstr>Wars</vt:lpstr>
      <vt:lpstr>Border Crossing</vt:lpstr>
      <vt:lpstr>Mexico and United States Border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Illegal Immigration</dc:title>
  <dc:creator>954917</dc:creator>
  <cp:lastModifiedBy>954917</cp:lastModifiedBy>
  <cp:revision>7</cp:revision>
  <dcterms:created xsi:type="dcterms:W3CDTF">2011-03-21T15:40:57Z</dcterms:created>
  <dcterms:modified xsi:type="dcterms:W3CDTF">2011-03-30T13:45:40Z</dcterms:modified>
</cp:coreProperties>
</file>