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259" r:id="rId3"/>
    <p:sldId id="260" r:id="rId4"/>
    <p:sldId id="266" r:id="rId5"/>
    <p:sldId id="261" r:id="rId6"/>
    <p:sldId id="262" r:id="rId7"/>
    <p:sldId id="264" r:id="rId8"/>
    <p:sldId id="265"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0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82D0D9-029B-4461-A78A-804E107448D4}" type="datetimeFigureOut">
              <a:rPr lang="en-US" smtClean="0"/>
              <a:t>1/13/2011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2A811C-B2AC-4163-ABD8-CA3150EDC654}" type="slidenum">
              <a:rPr lang="en-US" smtClean="0"/>
              <a:t>‹#›</a:t>
            </a:fld>
            <a:endParaRPr lang="en-US"/>
          </a:p>
        </p:txBody>
      </p:sp>
    </p:spTree>
    <p:extLst>
      <p:ext uri="{BB962C8B-B14F-4D97-AF65-F5344CB8AC3E}">
        <p14:creationId xmlns:p14="http://schemas.microsoft.com/office/powerpoint/2010/main" val="217833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A811C-B2AC-4163-ABD8-CA3150EDC654}" type="slidenum">
              <a:rPr lang="en-US" smtClean="0"/>
              <a:t>7</a:t>
            </a:fld>
            <a:endParaRPr lang="en-US"/>
          </a:p>
        </p:txBody>
      </p:sp>
    </p:spTree>
    <p:extLst>
      <p:ext uri="{BB962C8B-B14F-4D97-AF65-F5344CB8AC3E}">
        <p14:creationId xmlns:p14="http://schemas.microsoft.com/office/powerpoint/2010/main" val="3994866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3249B8-A827-4807-A13F-109F3B3E494E}"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3249B8-A827-4807-A13F-109F3B3E494E}"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3249B8-A827-4807-A13F-109F3B3E494E}"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3249B8-A827-4807-A13F-109F3B3E494E}"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3249B8-A827-4807-A13F-109F3B3E494E}"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3249B8-A827-4807-A13F-109F3B3E494E}"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3249B8-A827-4807-A13F-109F3B3E494E}" type="datetimeFigureOut">
              <a:rPr lang="en-US" smtClean="0"/>
              <a:t>1/13/2011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3249B8-A827-4807-A13F-109F3B3E494E}" type="datetimeFigureOut">
              <a:rPr lang="en-US" smtClean="0"/>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249B8-A827-4807-A13F-109F3B3E494E}" type="datetimeFigureOut">
              <a:rPr lang="en-US" smtClean="0"/>
              <a:t>1/13/2011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3249B8-A827-4807-A13F-109F3B3E494E}"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3249B8-A827-4807-A13F-109F3B3E494E}"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D0814F-2225-40E6-89B9-DCE06688B12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3249B8-A827-4807-A13F-109F3B3E494E}" type="datetimeFigureOut">
              <a:rPr lang="en-US" smtClean="0"/>
              <a:t>1/13/2011</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0814F-2225-40E6-89B9-DCE06688B12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Indigenous_Australians#History" TargetMode="External"/><Relationship Id="rId7" Type="http://schemas.openxmlformats.org/officeDocument/2006/relationships/hyperlink" Target="http://en.wikipedia.org/wiki/Spiny_anteater" TargetMode="External"/><Relationship Id="rId2" Type="http://schemas.openxmlformats.org/officeDocument/2006/relationships/hyperlink" Target="http://www.crystalinks.com/aboriginals.html" TargetMode="External"/><Relationship Id="rId1" Type="http://schemas.openxmlformats.org/officeDocument/2006/relationships/slideLayout" Target="../slideLayouts/slideLayout2.xml"/><Relationship Id="rId6" Type="http://schemas.openxmlformats.org/officeDocument/2006/relationships/hyperlink" Target="http://scrapetv.com/News/News%20Pages/Everyone%20Else/images-3/didgeridoo.jpg" TargetMode="External"/><Relationship Id="rId5" Type="http://schemas.openxmlformats.org/officeDocument/2006/relationships/hyperlink" Target="http://philtar.ucsm.ac.uk/encyclopedia/westoc/abor.html" TargetMode="External"/><Relationship Id="rId4" Type="http://schemas.openxmlformats.org/officeDocument/2006/relationships/hyperlink" Target="http://en.wikipedia.org/wiki/History_of_Indigenous_Australians#The_impact_of_British_settle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0" y="1371600"/>
            <a:ext cx="4724400" cy="685800"/>
          </a:xfrm>
        </p:spPr>
        <p:txBody>
          <a:bodyPr>
            <a:noAutofit/>
          </a:bodyPr>
          <a:lstStyle/>
          <a:p>
            <a:pPr algn="ctr"/>
            <a:r>
              <a:rPr lang="en-US" sz="3600" b="0" dirty="0" smtClean="0"/>
              <a:t>Indigenous Australians</a:t>
            </a:r>
            <a:endParaRPr lang="en-US" sz="3600" b="0" dirty="0"/>
          </a:p>
        </p:txBody>
      </p:sp>
      <p:sp>
        <p:nvSpPr>
          <p:cNvPr id="5" name="Text Placeholder 4"/>
          <p:cNvSpPr>
            <a:spLocks noGrp="1"/>
          </p:cNvSpPr>
          <p:nvPr>
            <p:ph type="body" sz="half" idx="2"/>
          </p:nvPr>
        </p:nvSpPr>
        <p:spPr>
          <a:xfrm>
            <a:off x="4191000" y="2362200"/>
            <a:ext cx="4572000" cy="1219200"/>
          </a:xfrm>
        </p:spPr>
        <p:txBody>
          <a:bodyPr>
            <a:normAutofit/>
          </a:bodyPr>
          <a:lstStyle/>
          <a:p>
            <a:pPr algn="ctr"/>
            <a:r>
              <a:rPr lang="en-US" sz="2800" dirty="0" smtClean="0"/>
              <a:t>By Aidan Sim-Campos</a:t>
            </a:r>
          </a:p>
          <a:p>
            <a:pPr algn="ctr"/>
            <a:r>
              <a:rPr lang="en-US" sz="2800" dirty="0" err="1" smtClean="0"/>
              <a:t>Mods</a:t>
            </a:r>
            <a:r>
              <a:rPr lang="en-US" sz="2800" dirty="0" smtClean="0"/>
              <a:t> 12/13</a:t>
            </a:r>
            <a:endParaRPr lang="en-US" sz="2800" dirty="0"/>
          </a:p>
        </p:txBody>
      </p:sp>
      <p:pic>
        <p:nvPicPr>
          <p:cNvPr id="1026" name="Picture 2" descr="http://t0.gstatic.com/images?q=tbn:ANd9GcQ2BL7fk6SHy5H6VB94fhbuhs9jXB_u1T7Ymkr_yOnPz3DjfvcYr4Bhuq4l"/>
          <p:cNvPicPr>
            <a:picLocks noGrp="1" noChangeAspect="1" noChangeArrowheads="1"/>
          </p:cNvPicPr>
          <p:nvPr>
            <p:ph type="pic" idx="1"/>
          </p:nvPr>
        </p:nvPicPr>
        <p:blipFill>
          <a:blip r:embed="rId2" cstate="print"/>
          <a:srcRect l="6598" r="6598"/>
          <a:stretch>
            <a:fillRect/>
          </a:stretch>
        </p:blipFill>
        <p:spPr bwMode="auto">
          <a:xfrm>
            <a:off x="228599" y="1524000"/>
            <a:ext cx="3935627" cy="29718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Introduction</a:t>
            </a:r>
            <a:endParaRPr lang="en-US" dirty="0"/>
          </a:p>
        </p:txBody>
      </p:sp>
      <p:sp>
        <p:nvSpPr>
          <p:cNvPr id="6" name="Content Placeholder 5"/>
          <p:cNvSpPr>
            <a:spLocks noGrp="1"/>
          </p:cNvSpPr>
          <p:nvPr>
            <p:ph sz="half" idx="1"/>
          </p:nvPr>
        </p:nvSpPr>
        <p:spPr>
          <a:xfrm>
            <a:off x="457200" y="1600201"/>
            <a:ext cx="4419600" cy="4525963"/>
          </a:xfrm>
        </p:spPr>
        <p:txBody>
          <a:bodyPr>
            <a:normAutofit fontScale="92500" lnSpcReduction="20000"/>
          </a:bodyPr>
          <a:lstStyle/>
          <a:p>
            <a:r>
              <a:rPr lang="en-US" sz="2800" dirty="0" smtClean="0"/>
              <a:t>The Indigenous Australians were the first people to live on Australia’s land.</a:t>
            </a:r>
          </a:p>
          <a:p>
            <a:r>
              <a:rPr lang="en-US" sz="2800" dirty="0" smtClean="0"/>
              <a:t>They are known as aboriginal people because they are indigenous to Australia.</a:t>
            </a:r>
          </a:p>
          <a:p>
            <a:r>
              <a:rPr lang="en-US" sz="2800" dirty="0" smtClean="0"/>
              <a:t>Today the Indigenous people live in many different places in Australia and make up of 2.6% of the population on the continent.</a:t>
            </a:r>
          </a:p>
        </p:txBody>
      </p:sp>
      <p:sp>
        <p:nvSpPr>
          <p:cNvPr id="3" name="Content Placeholder 2"/>
          <p:cNvSpPr>
            <a:spLocks noGrp="1"/>
          </p:cNvSpPr>
          <p:nvPr>
            <p:ph sz="half" idx="2"/>
          </p:nvPr>
        </p:nvSpPr>
        <p:spPr>
          <a:xfrm>
            <a:off x="4876800" y="1600201"/>
            <a:ext cx="3810000" cy="4525963"/>
          </a:xfrm>
        </p:spPr>
        <p:txBody>
          <a:bodyPr>
            <a:normAutofit fontScale="92500" lnSpcReduction="2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     The Aboriginal Flag</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2057400"/>
            <a:ext cx="3238500" cy="215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History</a:t>
            </a:r>
            <a:endParaRPr lang="en-US" dirty="0"/>
          </a:p>
        </p:txBody>
      </p:sp>
      <p:sp>
        <p:nvSpPr>
          <p:cNvPr id="3" name="Content Placeholder 2"/>
          <p:cNvSpPr>
            <a:spLocks noGrp="1"/>
          </p:cNvSpPr>
          <p:nvPr>
            <p:ph idx="1"/>
          </p:nvPr>
        </p:nvSpPr>
        <p:spPr>
          <a:xfrm>
            <a:off x="457200" y="1600201"/>
            <a:ext cx="4724400" cy="4800599"/>
          </a:xfrm>
        </p:spPr>
        <p:txBody>
          <a:bodyPr>
            <a:normAutofit/>
          </a:bodyPr>
          <a:lstStyle/>
          <a:p>
            <a:r>
              <a:rPr lang="en-US" sz="2800" dirty="0" smtClean="0"/>
              <a:t>The Indigenous Australians have lived on the land of Australia for about 40,000 to 50,000 years. </a:t>
            </a:r>
          </a:p>
          <a:p>
            <a:r>
              <a:rPr lang="en-US" sz="2800" dirty="0" smtClean="0"/>
              <a:t>Almost the whole time they have been in Australia, the Indigenous Australians have been living as nomads and hunter-gatherers.</a:t>
            </a:r>
          </a:p>
        </p:txBody>
      </p:sp>
      <p:pic>
        <p:nvPicPr>
          <p:cNvPr id="2050" name="Picture 2" descr="http://upload.wikimedia.org/wikipedia/commons/f/f5/Indi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676401"/>
            <a:ext cx="3733977" cy="3657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257800" y="5486400"/>
            <a:ext cx="3505200" cy="1200329"/>
          </a:xfrm>
          <a:prstGeom prst="rect">
            <a:avLst/>
          </a:prstGeom>
          <a:noFill/>
        </p:spPr>
        <p:txBody>
          <a:bodyPr wrap="square" rtlCol="0">
            <a:spAutoFit/>
          </a:bodyPr>
          <a:lstStyle/>
          <a:p>
            <a:r>
              <a:rPr lang="en-US" dirty="0" smtClean="0"/>
              <a:t>Illustration </a:t>
            </a:r>
            <a:r>
              <a:rPr lang="en-US" dirty="0"/>
              <a:t>from "Australia: the first hundred </a:t>
            </a:r>
            <a:r>
              <a:rPr lang="en-US" dirty="0" smtClean="0"/>
              <a:t>years," </a:t>
            </a:r>
            <a:r>
              <a:rPr lang="en-US" dirty="0"/>
              <a:t>by Andrew Garran, 1886</a:t>
            </a:r>
          </a:p>
          <a:p>
            <a:endParaRPr lang="en-US" dirty="0"/>
          </a:p>
        </p:txBody>
      </p:sp>
    </p:spTree>
    <p:extLst>
      <p:ext uri="{BB962C8B-B14F-4D97-AF65-F5344CB8AC3E}">
        <p14:creationId xmlns:p14="http://schemas.microsoft.com/office/powerpoint/2010/main" val="31991610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continued</a:t>
            </a:r>
            <a:r>
              <a:rPr lang="en-US" dirty="0"/>
              <a:t>…</a:t>
            </a:r>
          </a:p>
        </p:txBody>
      </p:sp>
      <p:sp>
        <p:nvSpPr>
          <p:cNvPr id="3" name="Content Placeholder 2"/>
          <p:cNvSpPr>
            <a:spLocks noGrp="1"/>
          </p:cNvSpPr>
          <p:nvPr>
            <p:ph idx="1"/>
          </p:nvPr>
        </p:nvSpPr>
        <p:spPr>
          <a:xfrm>
            <a:off x="457200" y="1600201"/>
            <a:ext cx="8229600" cy="4724399"/>
          </a:xfrm>
        </p:spPr>
        <p:txBody>
          <a:bodyPr>
            <a:normAutofit fontScale="92500" lnSpcReduction="10000"/>
          </a:bodyPr>
          <a:lstStyle/>
          <a:p>
            <a:r>
              <a:rPr lang="en-US" dirty="0"/>
              <a:t>The way that they lived changed radically when the British came to Australia in the late 1700s. They brought many diseases such as chickenpox, smallpox, influenza, and measles that got passed around throughout the Indigenous people. Many of the people were killed from the diseases because they had no medicine to cure the sickness.</a:t>
            </a:r>
          </a:p>
          <a:p>
            <a:r>
              <a:rPr lang="en-US" dirty="0"/>
              <a:t>Also, the British took over most of the land of the Indigenous Australians and drove them off their land for farming and ranching. </a:t>
            </a:r>
          </a:p>
          <a:p>
            <a:endParaRPr lang="en-US" dirty="0"/>
          </a:p>
        </p:txBody>
      </p:sp>
    </p:spTree>
    <p:extLst>
      <p:ext uri="{BB962C8B-B14F-4D97-AF65-F5344CB8AC3E}">
        <p14:creationId xmlns:p14="http://schemas.microsoft.com/office/powerpoint/2010/main" val="30005776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Society</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The Indigenous Australians were very social people who lived in groups called either bands, clans, sub-tribes, or tribes.</a:t>
            </a:r>
          </a:p>
          <a:p>
            <a:r>
              <a:rPr lang="en-US" sz="2800" dirty="0" smtClean="0"/>
              <a:t>The relationships </a:t>
            </a:r>
            <a:r>
              <a:rPr lang="en-US" sz="2800" dirty="0"/>
              <a:t>within Indigenous Australians families </a:t>
            </a:r>
            <a:r>
              <a:rPr lang="en-US" sz="2800" dirty="0" smtClean="0"/>
              <a:t>are more complex than the relationships of families in the U.S. and are more difficult to understand than American family relationships.</a:t>
            </a:r>
          </a:p>
          <a:p>
            <a:r>
              <a:rPr lang="en-US" sz="2800" dirty="0" smtClean="0"/>
              <a:t>Each family has an elder who is the leader. Next in line for leadership is the elder’s brother, then the elder’s wife, then the father, and so on.</a:t>
            </a:r>
          </a:p>
          <a:p>
            <a:endParaRPr lang="en-US" sz="2800" dirty="0"/>
          </a:p>
        </p:txBody>
      </p:sp>
    </p:spTree>
    <p:extLst>
      <p:ext uri="{BB962C8B-B14F-4D97-AF65-F5344CB8AC3E}">
        <p14:creationId xmlns:p14="http://schemas.microsoft.com/office/powerpoint/2010/main" val="20986669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Society continued…</a:t>
            </a:r>
            <a:endParaRPr lang="en-US" dirty="0"/>
          </a:p>
        </p:txBody>
      </p:sp>
      <p:sp>
        <p:nvSpPr>
          <p:cNvPr id="3" name="Content Placeholder 2"/>
          <p:cNvSpPr>
            <a:spLocks noGrp="1"/>
          </p:cNvSpPr>
          <p:nvPr>
            <p:ph idx="1"/>
          </p:nvPr>
        </p:nvSpPr>
        <p:spPr>
          <a:xfrm>
            <a:off x="457200" y="1600201"/>
            <a:ext cx="6172200" cy="4525963"/>
          </a:xfrm>
        </p:spPr>
        <p:txBody>
          <a:bodyPr>
            <a:normAutofit fontScale="85000" lnSpcReduction="10000"/>
          </a:bodyPr>
          <a:lstStyle/>
          <a:p>
            <a:r>
              <a:rPr lang="en-US" sz="2800" dirty="0"/>
              <a:t>They </a:t>
            </a:r>
            <a:r>
              <a:rPr lang="en-US" sz="2800" dirty="0" smtClean="0"/>
              <a:t>lived </a:t>
            </a:r>
            <a:r>
              <a:rPr lang="en-US" sz="2800" dirty="0"/>
              <a:t>in small huts made out of </a:t>
            </a:r>
            <a:r>
              <a:rPr lang="en-US" sz="2800" dirty="0" smtClean="0"/>
              <a:t>bark </a:t>
            </a:r>
            <a:r>
              <a:rPr lang="en-US" sz="2800" dirty="0"/>
              <a:t>called </a:t>
            </a:r>
            <a:r>
              <a:rPr lang="en-US" sz="2800" dirty="0" err="1"/>
              <a:t>gunyas</a:t>
            </a:r>
            <a:r>
              <a:rPr lang="en-US" sz="2800" dirty="0"/>
              <a:t> and also </a:t>
            </a:r>
            <a:r>
              <a:rPr lang="en-US" sz="2800" dirty="0" smtClean="0"/>
              <a:t>in </a:t>
            </a:r>
            <a:r>
              <a:rPr lang="en-US" sz="2800" dirty="0"/>
              <a:t>caves or just outside</a:t>
            </a:r>
            <a:r>
              <a:rPr lang="en-US" sz="2800" dirty="0" smtClean="0"/>
              <a:t>.</a:t>
            </a:r>
          </a:p>
          <a:p>
            <a:r>
              <a:rPr lang="en-US" sz="2800" dirty="0" smtClean="0"/>
              <a:t>The Indigenous Australians eat many foods like berries, plants, eggs, and insects. They also hunt animals like kangaroos, wallabies, echidnas (spiny anteaters), and possums. They hunt many reptiles as well.</a:t>
            </a:r>
            <a:endParaRPr lang="en-US" sz="2800" dirty="0"/>
          </a:p>
          <a:p>
            <a:r>
              <a:rPr lang="en-US" sz="2800" dirty="0" smtClean="0"/>
              <a:t>When they hunt they use boomerangs and spears to catch the animals and then kill them. They also climb up in trees to get fruit and to hide from the animals before killing them.</a:t>
            </a:r>
            <a:endParaRPr lang="en-US"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2513907"/>
            <a:ext cx="2495550" cy="1905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477000" y="4495800"/>
            <a:ext cx="2394857" cy="646331"/>
          </a:xfrm>
          <a:prstGeom prst="rect">
            <a:avLst/>
          </a:prstGeom>
          <a:noFill/>
        </p:spPr>
        <p:txBody>
          <a:bodyPr wrap="square" rtlCol="0">
            <a:spAutoFit/>
          </a:bodyPr>
          <a:lstStyle/>
          <a:p>
            <a:pPr algn="ctr"/>
            <a:r>
              <a:rPr lang="en-US" dirty="0" smtClean="0"/>
              <a:t>Long-Beaked Echidna (Spiny Anteater)</a:t>
            </a:r>
            <a:endParaRPr lang="en-US" dirty="0"/>
          </a:p>
        </p:txBody>
      </p:sp>
    </p:spTree>
    <p:extLst>
      <p:ext uri="{BB962C8B-B14F-4D97-AF65-F5344CB8AC3E}">
        <p14:creationId xmlns:p14="http://schemas.microsoft.com/office/powerpoint/2010/main" val="3293209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Culture</a:t>
            </a:r>
            <a:endParaRPr lang="en-US" dirty="0"/>
          </a:p>
        </p:txBody>
      </p:sp>
      <p:sp>
        <p:nvSpPr>
          <p:cNvPr id="3" name="Content Placeholder 2"/>
          <p:cNvSpPr>
            <a:spLocks noGrp="1"/>
          </p:cNvSpPr>
          <p:nvPr>
            <p:ph idx="1"/>
          </p:nvPr>
        </p:nvSpPr>
        <p:spPr>
          <a:xfrm>
            <a:off x="457200" y="1600201"/>
            <a:ext cx="5867400" cy="4724399"/>
          </a:xfrm>
        </p:spPr>
        <p:txBody>
          <a:bodyPr>
            <a:normAutofit fontScale="77500" lnSpcReduction="20000"/>
          </a:bodyPr>
          <a:lstStyle/>
          <a:p>
            <a:r>
              <a:rPr lang="en-US" sz="2800" dirty="0" smtClean="0"/>
              <a:t>The main spiritual belief of the Indigenous Australians is The Dreaming or Dreamtime. The people believe that powerful beings came up from the earth and created people, plants and animals, languages, and religions. I think that’s the reason why they had so much spiritual connection with their land. </a:t>
            </a:r>
          </a:p>
          <a:p>
            <a:r>
              <a:rPr lang="en-US" sz="2800" dirty="0" smtClean="0"/>
              <a:t>But when the British came and took over their land, many of the Indigenous Australians converted to Christianity and now two-thirds of the population is Christian.</a:t>
            </a:r>
          </a:p>
          <a:p>
            <a:r>
              <a:rPr lang="en-US" sz="2800" dirty="0" smtClean="0"/>
              <a:t>The type of music that they play is folk-style music. The instrument called a didgeridoo is what they use most commonly to make music.</a:t>
            </a:r>
          </a:p>
          <a:p>
            <a:pPr marL="0" indent="0">
              <a:buNone/>
            </a:pPr>
            <a:endParaRPr lang="en-US" sz="28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477000" y="1676400"/>
            <a:ext cx="2438400" cy="3419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477000" y="5181600"/>
            <a:ext cx="2438400" cy="369332"/>
          </a:xfrm>
          <a:prstGeom prst="rect">
            <a:avLst/>
          </a:prstGeom>
          <a:noFill/>
        </p:spPr>
        <p:txBody>
          <a:bodyPr wrap="square" rtlCol="0">
            <a:spAutoFit/>
          </a:bodyPr>
          <a:lstStyle/>
          <a:p>
            <a:r>
              <a:rPr lang="en-US" dirty="0" smtClean="0"/>
              <a:t>Man playing didgeridoo</a:t>
            </a:r>
            <a:endParaRPr lang="en-US" dirty="0"/>
          </a:p>
        </p:txBody>
      </p:sp>
    </p:spTree>
    <p:extLst>
      <p:ext uri="{BB962C8B-B14F-4D97-AF65-F5344CB8AC3E}">
        <p14:creationId xmlns:p14="http://schemas.microsoft.com/office/powerpoint/2010/main" val="886481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continued...</a:t>
            </a:r>
            <a:endParaRPr lang="en-US" dirty="0"/>
          </a:p>
        </p:txBody>
      </p:sp>
      <p:sp>
        <p:nvSpPr>
          <p:cNvPr id="3" name="Content Placeholder 2"/>
          <p:cNvSpPr>
            <a:spLocks noGrp="1"/>
          </p:cNvSpPr>
          <p:nvPr>
            <p:ph idx="1"/>
          </p:nvPr>
        </p:nvSpPr>
        <p:spPr/>
        <p:txBody>
          <a:bodyPr>
            <a:normAutofit fontScale="85000" lnSpcReduction="10000"/>
          </a:bodyPr>
          <a:lstStyle/>
          <a:p>
            <a:r>
              <a:rPr lang="en-US" dirty="0"/>
              <a:t>The traditional songs of the ceremonies for the Indigenous Australians have been handed down from generation to </a:t>
            </a:r>
            <a:r>
              <a:rPr lang="en-US" dirty="0" smtClean="0"/>
              <a:t>generation. It is </a:t>
            </a:r>
            <a:r>
              <a:rPr lang="en-US" dirty="0"/>
              <a:t>very important to know </a:t>
            </a:r>
            <a:r>
              <a:rPr lang="en-US" dirty="0" smtClean="0"/>
              <a:t>the </a:t>
            </a:r>
            <a:r>
              <a:rPr lang="en-US" dirty="0"/>
              <a:t>songs </a:t>
            </a:r>
            <a:r>
              <a:rPr lang="en-US" dirty="0" smtClean="0"/>
              <a:t>because </a:t>
            </a:r>
            <a:r>
              <a:rPr lang="en-US" dirty="0"/>
              <a:t>they believe that you should have to know the songs that were sung and played by the </a:t>
            </a:r>
            <a:r>
              <a:rPr lang="en-US" dirty="0" smtClean="0"/>
              <a:t>ancestors in the Dreamtime.</a:t>
            </a:r>
            <a:endParaRPr lang="en-US" dirty="0"/>
          </a:p>
          <a:p>
            <a:r>
              <a:rPr lang="en-US" dirty="0" smtClean="0"/>
              <a:t>The </a:t>
            </a:r>
            <a:r>
              <a:rPr lang="en-US" dirty="0"/>
              <a:t>younger kids </a:t>
            </a:r>
            <a:r>
              <a:rPr lang="en-US" dirty="0" smtClean="0"/>
              <a:t>of </a:t>
            </a:r>
            <a:r>
              <a:rPr lang="en-US" dirty="0"/>
              <a:t>the Indigenous </a:t>
            </a:r>
            <a:r>
              <a:rPr lang="en-US" dirty="0" smtClean="0"/>
              <a:t>Australian </a:t>
            </a:r>
            <a:r>
              <a:rPr lang="en-US" dirty="0"/>
              <a:t>people very much like to listen to African-American and Aboriginal hip hop music</a:t>
            </a:r>
            <a:r>
              <a:rPr lang="en-US" dirty="0" smtClean="0"/>
              <a:t>. Also, </a:t>
            </a:r>
            <a:r>
              <a:rPr lang="en-US" dirty="0"/>
              <a:t>Indigenous </a:t>
            </a:r>
            <a:r>
              <a:rPr lang="en-US" dirty="0" smtClean="0"/>
              <a:t>Australian people </a:t>
            </a:r>
            <a:r>
              <a:rPr lang="en-US" dirty="0"/>
              <a:t>have </a:t>
            </a:r>
            <a:r>
              <a:rPr lang="en-US" dirty="0" smtClean="0"/>
              <a:t>gotten </a:t>
            </a:r>
            <a:r>
              <a:rPr lang="en-US" dirty="0"/>
              <a:t>more into listening to rock and roll, hip hop, and reggae.</a:t>
            </a:r>
          </a:p>
          <a:p>
            <a:endParaRPr lang="en-US" dirty="0"/>
          </a:p>
        </p:txBody>
      </p:sp>
    </p:spTree>
    <p:extLst>
      <p:ext uri="{BB962C8B-B14F-4D97-AF65-F5344CB8AC3E}">
        <p14:creationId xmlns:p14="http://schemas.microsoft.com/office/powerpoint/2010/main" val="3698000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85000" lnSpcReduction="10000"/>
          </a:bodyPr>
          <a:lstStyle/>
          <a:p>
            <a:r>
              <a:rPr lang="en-US" dirty="0">
                <a:hlinkClick r:id="rId2"/>
              </a:rPr>
              <a:t>http://</a:t>
            </a:r>
            <a:r>
              <a:rPr lang="en-US" dirty="0" smtClean="0">
                <a:hlinkClick r:id="rId2"/>
              </a:rPr>
              <a:t>www.crystalinks.com/aboriginals.html</a:t>
            </a:r>
            <a:endParaRPr lang="en-US" dirty="0" smtClean="0"/>
          </a:p>
          <a:p>
            <a:r>
              <a:rPr lang="en-US" dirty="0">
                <a:hlinkClick r:id="rId3"/>
              </a:rPr>
              <a:t>http://</a:t>
            </a:r>
            <a:r>
              <a:rPr lang="en-US" dirty="0" smtClean="0">
                <a:hlinkClick r:id="rId3"/>
              </a:rPr>
              <a:t>en.wikipedia.org/wiki/Indigenous_Australians#History</a:t>
            </a:r>
            <a:endParaRPr lang="en-US" dirty="0" smtClean="0"/>
          </a:p>
          <a:p>
            <a:r>
              <a:rPr lang="en-US" dirty="0">
                <a:hlinkClick r:id="rId4"/>
              </a:rPr>
              <a:t>http://</a:t>
            </a:r>
            <a:r>
              <a:rPr lang="en-US" dirty="0" smtClean="0">
                <a:hlinkClick r:id="rId4"/>
              </a:rPr>
              <a:t>en.wikipedia.org/wiki/History_of_Indigenous_Australians#The_impact_of_British_settlement</a:t>
            </a:r>
            <a:endParaRPr lang="en-US" dirty="0" smtClean="0"/>
          </a:p>
          <a:p>
            <a:r>
              <a:rPr lang="en-US" dirty="0">
                <a:hlinkClick r:id="rId5"/>
              </a:rPr>
              <a:t>http://</a:t>
            </a:r>
            <a:r>
              <a:rPr lang="en-US" dirty="0" smtClean="0">
                <a:hlinkClick r:id="rId5"/>
              </a:rPr>
              <a:t>philtar.ucsm.ac.uk/encyclopedia/westoc/abor.html</a:t>
            </a:r>
            <a:endParaRPr lang="en-US" dirty="0" smtClean="0"/>
          </a:p>
          <a:p>
            <a:r>
              <a:rPr lang="en-US" dirty="0">
                <a:hlinkClick r:id="rId6"/>
              </a:rPr>
              <a:t>http://</a:t>
            </a:r>
            <a:r>
              <a:rPr lang="en-US" dirty="0" smtClean="0">
                <a:hlinkClick r:id="rId6"/>
              </a:rPr>
              <a:t>scrapetv.com/News/News%20Pages/Everyone%20Else/images-3/didgeridoo.jpg</a:t>
            </a:r>
            <a:endParaRPr lang="en-US" dirty="0" smtClean="0"/>
          </a:p>
          <a:p>
            <a:r>
              <a:rPr lang="en-US" dirty="0">
                <a:hlinkClick r:id="rId7"/>
              </a:rPr>
              <a:t>http://</a:t>
            </a:r>
            <a:r>
              <a:rPr lang="en-US" dirty="0" smtClean="0">
                <a:hlinkClick r:id="rId7"/>
              </a:rPr>
              <a:t>en.wikipedia.org/wiki/Spiny_anteater</a:t>
            </a:r>
            <a:endParaRPr lang="en-US" dirty="0" smtClean="0"/>
          </a:p>
          <a:p>
            <a:endParaRPr lang="en-US" dirty="0" smtClean="0"/>
          </a:p>
          <a:p>
            <a:pPr marL="0" indent="0">
              <a:buNone/>
            </a:pPr>
            <a:endParaRPr lang="en-US" dirty="0" smtClean="0"/>
          </a:p>
        </p:txBody>
      </p:sp>
    </p:spTree>
    <p:extLst>
      <p:ext uri="{BB962C8B-B14F-4D97-AF65-F5344CB8AC3E}">
        <p14:creationId xmlns:p14="http://schemas.microsoft.com/office/powerpoint/2010/main" val="3853380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1926</TotalTime>
  <Words>620</Words>
  <Application>Microsoft Office PowerPoint</Application>
  <PresentationFormat>On-screen Show (4:3)</PresentationFormat>
  <Paragraphs>47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Indigenous Australians</vt:lpstr>
      <vt:lpstr>Introduction</vt:lpstr>
      <vt:lpstr>History</vt:lpstr>
      <vt:lpstr>History continued…</vt:lpstr>
      <vt:lpstr>Society</vt:lpstr>
      <vt:lpstr>Society continued…</vt:lpstr>
      <vt:lpstr>Culture</vt:lpstr>
      <vt:lpstr>Culture continued...</vt:lpstr>
      <vt:lpstr>Bibliography</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Indigenous Australians</dc:title>
  <dc:creator>Elizabeth Sim</dc:creator>
  <cp:lastModifiedBy>Aidan Sim-Campos</cp:lastModifiedBy>
  <cp:revision>43</cp:revision>
  <dcterms:created xsi:type="dcterms:W3CDTF">2011-01-09T19:09:47Z</dcterms:created>
  <dcterms:modified xsi:type="dcterms:W3CDTF">2011-01-14T04:34:33Z</dcterms:modified>
</cp:coreProperties>
</file>