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58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8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sosceles Triangle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DB1BC634-91C3-44BC-8C73-5E9DC4AE96D3}" type="datetimeFigureOut">
              <a:rPr lang="en-US" smtClean="0"/>
              <a:pPr/>
              <a:t>2/14/2011</a:t>
            </a:fld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225CE431-17D9-43C4-A351-11236E18A4C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1BC634-91C3-44BC-8C73-5E9DC4AE96D3}" type="datetimeFigureOut">
              <a:rPr lang="en-US" smtClean="0"/>
              <a:pPr/>
              <a:t>2/14/2011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5CE431-17D9-43C4-A351-11236E18A4C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1BC634-91C3-44BC-8C73-5E9DC4AE96D3}" type="datetimeFigureOut">
              <a:rPr lang="en-US" smtClean="0"/>
              <a:pPr/>
              <a:t>2/14/2011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5CE431-17D9-43C4-A351-11236E18A4C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DB1BC634-91C3-44BC-8C73-5E9DC4AE96D3}" type="datetimeFigureOut">
              <a:rPr lang="en-US" smtClean="0"/>
              <a:pPr/>
              <a:t>2/14/2011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5CE431-17D9-43C4-A351-11236E18A4C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ight Triangle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Isosceles Triangle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DB1BC634-91C3-44BC-8C73-5E9DC4AE96D3}" type="datetimeFigureOut">
              <a:rPr lang="en-US" smtClean="0"/>
              <a:pPr/>
              <a:t>2/14/2011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225CE431-17D9-43C4-A351-11236E18A4C4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1" name="Straight Connector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DB1BC634-91C3-44BC-8C73-5E9DC4AE96D3}" type="datetimeFigureOut">
              <a:rPr lang="en-US" smtClean="0"/>
              <a:pPr/>
              <a:t>2/14/2011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225CE431-17D9-43C4-A351-11236E18A4C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DB1BC634-91C3-44BC-8C73-5E9DC4AE96D3}" type="datetimeFigureOut">
              <a:rPr lang="en-US" smtClean="0"/>
              <a:pPr/>
              <a:t>2/14/2011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225CE431-17D9-43C4-A351-11236E18A4C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1BC634-91C3-44BC-8C73-5E9DC4AE96D3}" type="datetimeFigureOut">
              <a:rPr lang="en-US" smtClean="0"/>
              <a:pPr/>
              <a:t>2/14/2011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5CE431-17D9-43C4-A351-11236E18A4C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DB1BC634-91C3-44BC-8C73-5E9DC4AE96D3}" type="datetimeFigureOut">
              <a:rPr lang="en-US" smtClean="0"/>
              <a:pPr/>
              <a:t>2/14/2011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225CE431-17D9-43C4-A351-11236E18A4C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DB1BC634-91C3-44BC-8C73-5E9DC4AE96D3}" type="datetimeFigureOut">
              <a:rPr lang="en-US" smtClean="0"/>
              <a:pPr/>
              <a:t>2/14/2011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225CE431-17D9-43C4-A351-11236E18A4C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DB1BC634-91C3-44BC-8C73-5E9DC4AE96D3}" type="datetimeFigureOut">
              <a:rPr lang="en-US" smtClean="0"/>
              <a:pPr/>
              <a:t>2/14/2011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225CE431-17D9-43C4-A351-11236E18A4C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ight Triangle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DB1BC634-91C3-44BC-8C73-5E9DC4AE96D3}" type="datetimeFigureOut">
              <a:rPr lang="en-US" smtClean="0"/>
              <a:pPr/>
              <a:t>2/14/2011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225CE431-17D9-43C4-A351-11236E18A4C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Isabel_Allende" TargetMode="External"/><Relationship Id="rId2" Type="http://schemas.openxmlformats.org/officeDocument/2006/relationships/hyperlink" Target="http://www.isabelallende.com/roots_frame.htm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www.isabelallendefoundation.org/iaf.php?l=en&amp;p=mission" TargetMode="External"/><Relationship Id="rId4" Type="http://schemas.openxmlformats.org/officeDocument/2006/relationships/hyperlink" Target="http://www.isabelallendefoundation.org/iaf.php?l=en&amp;p=story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Isabel Allende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By: Brittany Boeckman</a:t>
            </a:r>
            <a:endParaRPr lang="en-US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Basic Information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August 2, 1942</a:t>
            </a:r>
          </a:p>
          <a:p>
            <a:endParaRPr lang="en-US" dirty="0" smtClean="0"/>
          </a:p>
          <a:p>
            <a:r>
              <a:rPr lang="en-US" dirty="0" smtClean="0"/>
              <a:t>Born in Lima Peru</a:t>
            </a:r>
          </a:p>
          <a:p>
            <a:endParaRPr lang="en-US" dirty="0" smtClean="0"/>
          </a:p>
          <a:p>
            <a:r>
              <a:rPr lang="en-US" dirty="0" smtClean="0"/>
              <a:t> Chilean</a:t>
            </a:r>
          </a:p>
          <a:p>
            <a:endParaRPr lang="en-US" dirty="0" smtClean="0"/>
          </a:p>
          <a:p>
            <a:r>
              <a:rPr lang="en-US" dirty="0" smtClean="0"/>
              <a:t>Published articles in newspapers and magazines in America and Europe</a:t>
            </a:r>
            <a:br>
              <a:rPr lang="en-US" dirty="0" smtClean="0"/>
            </a:br>
            <a:endParaRPr lang="en-US" dirty="0"/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Books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House of Spirits</a:t>
            </a:r>
          </a:p>
          <a:p>
            <a:r>
              <a:rPr lang="en-US" dirty="0" smtClean="0"/>
              <a:t>The City of the Beasts</a:t>
            </a:r>
          </a:p>
          <a:p>
            <a:r>
              <a:rPr lang="en-US" dirty="0" smtClean="0"/>
              <a:t>Eva Luna</a:t>
            </a:r>
          </a:p>
          <a:p>
            <a:r>
              <a:rPr lang="en-US" dirty="0" smtClean="0"/>
              <a:t>Stories of Eva Luna</a:t>
            </a:r>
          </a:p>
          <a:p>
            <a:r>
              <a:rPr lang="en-US" dirty="0" smtClean="0"/>
              <a:t>Zorro</a:t>
            </a:r>
            <a:endParaRPr lang="en-US" dirty="0" smtClean="0"/>
          </a:p>
          <a:p>
            <a:r>
              <a:rPr lang="en-US" dirty="0" smtClean="0"/>
              <a:t>Portrait in Sepia</a:t>
            </a:r>
          </a:p>
          <a:p>
            <a:r>
              <a:rPr lang="en-US" dirty="0" smtClean="0"/>
              <a:t>The </a:t>
            </a:r>
            <a:r>
              <a:rPr lang="en-US" dirty="0" smtClean="0"/>
              <a:t>Island Beneath the </a:t>
            </a:r>
            <a:r>
              <a:rPr lang="en-US" dirty="0" smtClean="0"/>
              <a:t>Sea</a:t>
            </a:r>
          </a:p>
          <a:p>
            <a:r>
              <a:rPr lang="en-US" dirty="0" smtClean="0"/>
              <a:t>And 8 </a:t>
            </a:r>
            <a:r>
              <a:rPr lang="en-US" smtClean="0"/>
              <a:t>other stories</a:t>
            </a: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Journalist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1964-1974 in Chile</a:t>
            </a:r>
          </a:p>
          <a:p>
            <a:endParaRPr lang="en-US" dirty="0" smtClean="0"/>
          </a:p>
          <a:p>
            <a:r>
              <a:rPr lang="en-US" dirty="0" smtClean="0"/>
              <a:t>Wrote for a woman’s magazine, children’s magazine, TV shows and Movie Documentaries</a:t>
            </a:r>
          </a:p>
          <a:p>
            <a:endParaRPr lang="en-US" dirty="0" smtClean="0"/>
          </a:p>
          <a:p>
            <a:r>
              <a:rPr lang="en-US" dirty="0" smtClean="0"/>
              <a:t>1975-1984 in Venezuela</a:t>
            </a:r>
          </a:p>
          <a:p>
            <a:endParaRPr lang="en-US" dirty="0" smtClean="0"/>
          </a:p>
          <a:p>
            <a:r>
              <a:rPr lang="en-US" dirty="0" smtClean="0"/>
              <a:t>Wrote for a news paper 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Early Life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Dad was first cousin to Salvador Allende (former president of Chile)</a:t>
            </a:r>
          </a:p>
          <a:p>
            <a:endParaRPr lang="en-US" dirty="0" smtClean="0"/>
          </a:p>
          <a:p>
            <a:r>
              <a:rPr lang="en-US" dirty="0" smtClean="0"/>
              <a:t>After her dad disappeared mom took her family to Santiago, Chile in ’53</a:t>
            </a:r>
          </a:p>
          <a:p>
            <a:endParaRPr lang="en-US" dirty="0" smtClean="0"/>
          </a:p>
          <a:p>
            <a:r>
              <a:rPr lang="en-US" dirty="0" smtClean="0"/>
              <a:t>Went to a North American private school and an English private school</a:t>
            </a:r>
          </a:p>
          <a:p>
            <a:endParaRPr lang="en-US" dirty="0" smtClean="0"/>
          </a:p>
          <a:p>
            <a:r>
              <a:rPr lang="en-US" dirty="0" smtClean="0"/>
              <a:t>Came back to Chile in ’58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Now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Married to Miguel Frías</a:t>
            </a:r>
            <a:r>
              <a:rPr lang="en-US" dirty="0"/>
              <a:t> </a:t>
            </a:r>
            <a:r>
              <a:rPr lang="en-US" dirty="0" smtClean="0"/>
              <a:t>in 1968</a:t>
            </a:r>
          </a:p>
          <a:p>
            <a:endParaRPr lang="en-US" dirty="0" smtClean="0"/>
          </a:p>
          <a:p>
            <a:r>
              <a:rPr lang="en-US" dirty="0" smtClean="0"/>
              <a:t>Got remarried to Willie Gordon</a:t>
            </a:r>
          </a:p>
          <a:p>
            <a:endParaRPr lang="en-US" dirty="0" smtClean="0"/>
          </a:p>
          <a:p>
            <a:r>
              <a:rPr lang="en-US" dirty="0" smtClean="0"/>
              <a:t>lives in San Rafael, California</a:t>
            </a:r>
          </a:p>
          <a:p>
            <a:endParaRPr lang="en-US" dirty="0" smtClean="0"/>
          </a:p>
          <a:p>
            <a:r>
              <a:rPr lang="en-US" dirty="0" smtClean="0"/>
              <a:t>In 2006 was one of the 8 flag people in the Olympics in Italy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Isabel Allende Foundation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sz="2800" dirty="0" smtClean="0"/>
              <a:t>Started December 9, 1996</a:t>
            </a:r>
          </a:p>
          <a:p>
            <a:endParaRPr lang="en-US" sz="2800" dirty="0" smtClean="0"/>
          </a:p>
          <a:p>
            <a:r>
              <a:rPr lang="en-US" sz="2800" dirty="0" smtClean="0"/>
              <a:t>Daughter Paula Frias was ill and died in 1992</a:t>
            </a:r>
          </a:p>
          <a:p>
            <a:endParaRPr lang="en-US" sz="2800" dirty="0" smtClean="0"/>
          </a:p>
          <a:p>
            <a:r>
              <a:rPr lang="en-US" sz="2800" dirty="0" smtClean="0"/>
              <a:t>Paula died when she was 28</a:t>
            </a:r>
          </a:p>
          <a:p>
            <a:endParaRPr lang="en-US" sz="2800" dirty="0" smtClean="0"/>
          </a:p>
          <a:p>
            <a:r>
              <a:rPr lang="en-US" sz="2800" dirty="0" smtClean="0"/>
              <a:t>Mission of the foundation is to help women and girls with education, health care, reproductive self-determination and protection from violence, exploitation and/or discrimination 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Bibliography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http://www.isabelallende.com/roots_frame.htm</a:t>
            </a:r>
            <a:endParaRPr lang="en-US" dirty="0" smtClean="0"/>
          </a:p>
          <a:p>
            <a:r>
              <a:rPr lang="en-US" dirty="0" smtClean="0">
                <a:hlinkClick r:id="rId3"/>
              </a:rPr>
              <a:t>http://en.wikipedia.org/wiki/Isabel_Allende</a:t>
            </a:r>
            <a:endParaRPr lang="en-US" dirty="0" smtClean="0"/>
          </a:p>
          <a:p>
            <a:r>
              <a:rPr lang="en-US" dirty="0" smtClean="0">
                <a:hlinkClick r:id="rId4"/>
              </a:rPr>
              <a:t>http://www.isabelallendefoundation.org/iaf.php?l=en&amp;p=story</a:t>
            </a:r>
            <a:endParaRPr lang="en-US" dirty="0" smtClean="0"/>
          </a:p>
          <a:p>
            <a:r>
              <a:rPr lang="en-US" dirty="0" smtClean="0">
                <a:hlinkClick r:id="rId5"/>
              </a:rPr>
              <a:t>http://www.isabelallendefoundation.org/iaf.php?l=en&amp;p=mission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erve">
  <a:themeElements>
    <a:clrScheme name="Verve">
      <a:dk1>
        <a:sysClr val="windowText" lastClr="000000"/>
      </a:dk1>
      <a:lt1>
        <a:sysClr val="window" lastClr="D8D0C8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Ver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Verve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43</TotalTime>
  <Words>212</Words>
  <Application>Microsoft Office PowerPoint</Application>
  <PresentationFormat>On-screen Show (4:3)</PresentationFormat>
  <Paragraphs>60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Verve</vt:lpstr>
      <vt:lpstr>Isabel Allende</vt:lpstr>
      <vt:lpstr>Basic Information</vt:lpstr>
      <vt:lpstr>Books</vt:lpstr>
      <vt:lpstr>Journalist</vt:lpstr>
      <vt:lpstr>Early Life</vt:lpstr>
      <vt:lpstr>Now</vt:lpstr>
      <vt:lpstr>Isabel Allende Foundation</vt:lpstr>
      <vt:lpstr>Bibliography</vt:lpstr>
    </vt:vector>
  </TitlesOfParts>
  <Company>I.S.D. 742 Public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Isable Allende</dc:title>
  <dc:creator>953410</dc:creator>
  <cp:lastModifiedBy>953410</cp:lastModifiedBy>
  <cp:revision>15</cp:revision>
  <dcterms:created xsi:type="dcterms:W3CDTF">2011-02-11T19:16:46Z</dcterms:created>
  <dcterms:modified xsi:type="dcterms:W3CDTF">2011-02-14T19:26:47Z</dcterms:modified>
</cp:coreProperties>
</file>