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3" r:id="rId5"/>
    <p:sldId id="262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6462503-19A7-47B8-A10D-A4F0CEDEBC79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AE6FC8D-1D77-4ABD-91F3-0D7BB38F3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ulture_of_Jamaica" TargetMode="External"/><Relationship Id="rId2" Type="http://schemas.openxmlformats.org/officeDocument/2006/relationships/hyperlink" Target="http://media.wths.net/heimstead/marmola0525/Yellow_%20mongoos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hopping-supersaver.com/Travel/Hotel_listings/World/Caribbean/Jamaica/Sunset%20Jamaica%20Grande%20All%20Inclusive.jpg" TargetMode="External"/><Relationship Id="rId4" Type="http://schemas.openxmlformats.org/officeDocument/2006/relationships/hyperlink" Target="http://images.travelpod.com/users/oom3r/1.1205881860.jamaica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8" name="Picture 4" descr="https://www.cia.gov/library/publications/the-world-factbook/graphics/flags/large/jm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250" cy="4784725"/>
          </a:xfrm>
          <a:prstGeom prst="rect">
            <a:avLst/>
          </a:prstGeom>
          <a:noFill/>
        </p:spPr>
      </p:pic>
      <p:pic>
        <p:nvPicPr>
          <p:cNvPr id="9" name="Picture 4" descr="https://www.cia.gov/library/publications/the-world-factbook/graphics/flags/large/jm-lg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1143000"/>
            <a:ext cx="9144000" cy="1015663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Jamaican Culture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4800600"/>
            <a:ext cx="9144000" cy="76944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By Aidan and Michael 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038600" cy="3048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Mongoose</a:t>
            </a:r>
          </a:p>
          <a:p>
            <a:r>
              <a:rPr lang="en-US" sz="1800" dirty="0" smtClean="0"/>
              <a:t>The mongoose was originally from India. </a:t>
            </a:r>
          </a:p>
          <a:p>
            <a:r>
              <a:rPr lang="en-US" sz="1800" dirty="0" smtClean="0"/>
              <a:t>This animal is a fierce weasel-like creature.</a:t>
            </a:r>
          </a:p>
          <a:p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114800" y="1524000"/>
            <a:ext cx="4038600" cy="25146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Iguana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The Iguana is a Reptile that lives in few places. There are over 31 species of Iguana. In Jamaica the Iguana can be up to 150 Centimeters.</a:t>
            </a:r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1026" name="Picture 2" descr="http://media.wths.net/heimstead/marmola0525/Yellow_%20mongo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1524000" cy="1524000"/>
          </a:xfrm>
          <a:prstGeom prst="rect">
            <a:avLst/>
          </a:prstGeom>
          <a:noFill/>
        </p:spPr>
      </p:pic>
      <p:pic>
        <p:nvPicPr>
          <p:cNvPr id="1028" name="Picture 4" descr="http://www.iguanafoundation.org/images/articles/JamBaby4_060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00400"/>
            <a:ext cx="1828800" cy="1219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286000" y="4648200"/>
            <a:ext cx="472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Crocodile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crocodile is a deadly water predator. It can swim real fast and can be up to 20 feet.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 crocodile can have up to 8o-88 teeth.</a:t>
            </a:r>
            <a:endParaRPr lang="en-US" dirty="0"/>
          </a:p>
        </p:txBody>
      </p:sp>
      <p:pic>
        <p:nvPicPr>
          <p:cNvPr id="4098" name="Picture 2" descr="http://www.animaldanger.com/images/crocod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5257800"/>
            <a:ext cx="2115239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Alecia</a:t>
            </a:r>
            <a:r>
              <a:rPr lang="en-US" dirty="0" smtClean="0"/>
              <a:t> McKenzie wrote the short story </a:t>
            </a:r>
            <a:r>
              <a:rPr lang="en-US" i="1" dirty="0" smtClean="0"/>
              <a:t>Satellite City.</a:t>
            </a:r>
          </a:p>
          <a:p>
            <a:r>
              <a:rPr lang="en-US" dirty="0" smtClean="0"/>
              <a:t>Andrew </a:t>
            </a:r>
            <a:r>
              <a:rPr lang="en-US" dirty="0" err="1" smtClean="0"/>
              <a:t>Salkey</a:t>
            </a:r>
            <a:r>
              <a:rPr lang="en-US" dirty="0" smtClean="0"/>
              <a:t> wrote many books like </a:t>
            </a:r>
            <a:r>
              <a:rPr lang="en-US" i="1" dirty="0" smtClean="0"/>
              <a:t>A Quality of Violence, Escape to an Autumn Pavement, </a:t>
            </a:r>
            <a:r>
              <a:rPr lang="en-US" dirty="0" smtClean="0"/>
              <a:t>and many </a:t>
            </a:r>
            <a:r>
              <a:rPr lang="en-US" smtClean="0"/>
              <a:t>other books.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Tourist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Dunns River Falls and Ocho Rios shopping tour   </a:t>
            </a:r>
          </a:p>
          <a:p>
            <a:pPr>
              <a:buFont typeface="Wingdings" pitchFamily="2" charset="2"/>
              <a:buChar char="§"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Swim with Dolphins Program in Ocho Rios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There is another place Laughlands river  tour. When you go there you can swing from a rope or even visit a rainforest.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primary language in Jamaica is Patois language and they also speak Jamaican Creole.</a:t>
            </a:r>
          </a:p>
          <a:p>
            <a:r>
              <a:rPr lang="en-US" dirty="0" smtClean="0"/>
              <a:t>One of the most common hair styles in Jamaica is the dreadlocks.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18434" name="Picture 2" descr="http://www.shopping-supersaver.com/Travel/Hotel_listings/World/Caribbean/Jamaica/Sunset%20Jamaica%20Grande%20All%20Inclusi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1000" y="1752600"/>
            <a:ext cx="2249277" cy="2133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5800" y="4038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Mamie Bay in </a:t>
            </a:r>
            <a:r>
              <a:rPr lang="en-US" sz="1200" dirty="0" err="1" smtClean="0"/>
              <a:t>Ochos</a:t>
            </a:r>
            <a:r>
              <a:rPr lang="en-US" sz="1200" dirty="0" smtClean="0"/>
              <a:t> Rios is a city in Jamaica.</a:t>
            </a:r>
            <a:endParaRPr lang="en-US" sz="1200" dirty="0"/>
          </a:p>
        </p:txBody>
      </p:sp>
      <p:pic>
        <p:nvPicPr>
          <p:cNvPr id="18436" name="Picture 4" descr="http://images.travelpod.com/users/oom3r/1.1205881860.jamaic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828800"/>
            <a:ext cx="4286250" cy="28575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29200" y="5181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plenty of beaches in Jamaica. This beach is in Kingston, Jamaica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http://media.wths.net/heimstead/marmola0525/Yellow_%20mongoose.jpg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http://en.wikipedia.org/wiki/Culture_of_Jamaica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http://images.travelpod.com/users/oom3r/1.1205881860.jamaica.gif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http://www.shopping-supersaver.com/Travel/Hotel_listings/World/Caribbean/Jamaica/Sunset%20Jamaica%20Grande%20All%20Inclusive.jpg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79</TotalTime>
  <Words>230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Slide 1</vt:lpstr>
      <vt:lpstr>Animals</vt:lpstr>
      <vt:lpstr>Authors</vt:lpstr>
      <vt:lpstr>Tourist Attractions</vt:lpstr>
      <vt:lpstr> Culture</vt:lpstr>
      <vt:lpstr>Pictures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954343</dc:creator>
  <cp:lastModifiedBy>JSEAQUIS</cp:lastModifiedBy>
  <cp:revision>12</cp:revision>
  <dcterms:created xsi:type="dcterms:W3CDTF">2011-02-01T19:45:13Z</dcterms:created>
  <dcterms:modified xsi:type="dcterms:W3CDTF">2011-02-10T21:24:59Z</dcterms:modified>
</cp:coreProperties>
</file>