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9" r:id="rId4"/>
    <p:sldId id="260" r:id="rId5"/>
    <p:sldId id="269" r:id="rId6"/>
    <p:sldId id="270" r:id="rId7"/>
    <p:sldId id="271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58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3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7B7E71-DE10-4FF6-A255-E29ACC868A66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DC6627-6A31-4EE0-AA9B-A96895DFAC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7B7E71-DE10-4FF6-A255-E29ACC868A66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DC6627-6A31-4EE0-AA9B-A96895DFAC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7B7E71-DE10-4FF6-A255-E29ACC868A66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DC6627-6A31-4EE0-AA9B-A96895DFAC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7B7E71-DE10-4FF6-A255-E29ACC868A66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DC6627-6A31-4EE0-AA9B-A96895DFAC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7B7E71-DE10-4FF6-A255-E29ACC868A66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DC6627-6A31-4EE0-AA9B-A96895DFAC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7B7E71-DE10-4FF6-A255-E29ACC868A66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DC6627-6A31-4EE0-AA9B-A96895DFAC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7B7E71-DE10-4FF6-A255-E29ACC868A66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DC6627-6A31-4EE0-AA9B-A96895DFAC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7B7E71-DE10-4FF6-A255-E29ACC868A66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DC6627-6A31-4EE0-AA9B-A96895DFAC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7B7E71-DE10-4FF6-A255-E29ACC868A66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DC6627-6A31-4EE0-AA9B-A96895DFAC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7B7E71-DE10-4FF6-A255-E29ACC868A66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DC6627-6A31-4EE0-AA9B-A96895DFAC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307B7E71-DE10-4FF6-A255-E29ACC868A66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8EDC6627-6A31-4EE0-AA9B-A96895DFAC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07B7E71-DE10-4FF6-A255-E29ACC868A66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8EDC6627-6A31-4EE0-AA9B-A96895DFAC8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6.jpeg"/><Relationship Id="rId4" Type="http://schemas.openxmlformats.org/officeDocument/2006/relationships/hyperlink" Target="http://www.jamaicans.com/bm~pix/sorrel_chutney_article~s600x600.jpg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n.wikipedia.org/wiki/Culture_of_Jamaica" TargetMode="External"/><Relationship Id="rId3" Type="http://schemas.openxmlformats.org/officeDocument/2006/relationships/hyperlink" Target="http://www.newworldencyclopedia.org/entry/Mongoose" TargetMode="External"/><Relationship Id="rId7" Type="http://schemas.openxmlformats.org/officeDocument/2006/relationships/hyperlink" Target="http://www.geonames.org/JM/largest-cities-jamaica.html" TargetMode="External"/><Relationship Id="rId2" Type="http://schemas.openxmlformats.org/officeDocument/2006/relationships/hyperlink" Target="http://www.lizards.com/index.php/greenanole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indexmundi.com/jamaica/government_type.html" TargetMode="External"/><Relationship Id="rId11" Type="http://schemas.openxmlformats.org/officeDocument/2006/relationships/hyperlink" Target="http://www.fantasticfiction.co.uk/countries/jamaica.html" TargetMode="External"/><Relationship Id="rId5" Type="http://schemas.openxmlformats.org/officeDocument/2006/relationships/hyperlink" Target="http://www.jamaica-travel-vacation.com/jamaica-picture-tour.html" TargetMode="External"/><Relationship Id="rId10" Type="http://schemas.openxmlformats.org/officeDocument/2006/relationships/hyperlink" Target="http://www.geography.about.com/library/cia/blcjamaica.htm" TargetMode="External"/><Relationship Id="rId4" Type="http://schemas.openxmlformats.org/officeDocument/2006/relationships/hyperlink" Target="http://www.my-island-jamaica.com/animals_in_jamaica.html" TargetMode="External"/><Relationship Id="rId9" Type="http://schemas.openxmlformats.org/officeDocument/2006/relationships/hyperlink" Target="http://www.en.wikipedia.org/wiki/History_of_Jamaica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Jamaica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By: </a:t>
            </a:r>
            <a:r>
              <a:rPr lang="en-US" dirty="0" err="1" smtClean="0"/>
              <a:t>Caysi</a:t>
            </a:r>
            <a:r>
              <a:rPr lang="en-US" dirty="0" smtClean="0"/>
              <a:t> Simpson and </a:t>
            </a:r>
            <a:r>
              <a:rPr lang="en-US" dirty="0" err="1" smtClean="0"/>
              <a:t>McKayla</a:t>
            </a:r>
            <a:r>
              <a:rPr lang="en-US" dirty="0" smtClean="0"/>
              <a:t> Beard</a:t>
            </a:r>
          </a:p>
          <a:p>
            <a:r>
              <a:rPr lang="en-US" dirty="0" smtClean="0"/>
              <a:t>“Are you Jamaican? ‘Cause you JAMAICAN me crazy!!!”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Culture in Jamaica: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Most culture of Jamaica comes from blacks and the slaves, who suffered and resisted harsh conditions of forced labor.</a:t>
            </a:r>
          </a:p>
          <a:p>
            <a:r>
              <a:rPr lang="en-US" dirty="0" smtClean="0"/>
              <a:t>The largest religion in Jamaica is the Christian faith.  </a:t>
            </a:r>
          </a:p>
          <a:p>
            <a:r>
              <a:rPr lang="en-US" dirty="0" smtClean="0"/>
              <a:t>Dance is very important in Jamaica. Early folk rhymes and movements often enhanced celebrations and holidays. More recently dances have become associated with the music of Jamaica.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Jamaican Tourist Attractions: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Zipline</a:t>
            </a:r>
            <a:r>
              <a:rPr lang="en-US" dirty="0" smtClean="0"/>
              <a:t> Canopy Tour in Montego Bay, Jamaica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Waterpark</a:t>
            </a:r>
            <a:r>
              <a:rPr lang="en-US" dirty="0" smtClean="0"/>
              <a:t> Adventure in </a:t>
            </a:r>
            <a:r>
              <a:rPr lang="en-US" dirty="0" err="1" smtClean="0"/>
              <a:t>Negril</a:t>
            </a:r>
            <a:r>
              <a:rPr lang="en-US" dirty="0" smtClean="0"/>
              <a:t>, Jamaica</a:t>
            </a:r>
            <a:endParaRPr lang="en-US" dirty="0"/>
          </a:p>
        </p:txBody>
      </p:sp>
      <p:pic>
        <p:nvPicPr>
          <p:cNvPr id="7" name="Content Placeholder 6" descr="zipline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609600" y="2819400"/>
            <a:ext cx="3200400" cy="3505200"/>
          </a:xfrm>
        </p:spPr>
      </p:pic>
      <p:pic>
        <p:nvPicPr>
          <p:cNvPr id="8" name="Content Placeholder 7" descr="waterpark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800600" y="2819400"/>
            <a:ext cx="3429000" cy="3428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Tourist Attractions cont…</a:t>
            </a:r>
            <a:endParaRPr lang="en-US" dirty="0"/>
          </a:p>
        </p:txBody>
      </p:sp>
      <p:pic>
        <p:nvPicPr>
          <p:cNvPr id="4" name="Content Placeholder 3" descr="tubin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00200" y="1828800"/>
            <a:ext cx="6172199" cy="2860675"/>
          </a:xfrm>
        </p:spPr>
      </p:pic>
      <p:sp>
        <p:nvSpPr>
          <p:cNvPr id="5" name="TextBox 4"/>
          <p:cNvSpPr txBox="1"/>
          <p:nvPr/>
        </p:nvSpPr>
        <p:spPr>
          <a:xfrm>
            <a:off x="1676400" y="5029200"/>
            <a:ext cx="609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Jungle River Tubing at </a:t>
            </a:r>
            <a:r>
              <a:rPr lang="en-US" dirty="0" err="1" smtClean="0"/>
              <a:t>Ocho</a:t>
            </a:r>
            <a:r>
              <a:rPr lang="en-US" dirty="0" smtClean="0"/>
              <a:t> Rios in Jamaica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Jamaica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inhabited by </a:t>
            </a:r>
            <a:r>
              <a:rPr lang="en-US" dirty="0" err="1" smtClean="0"/>
              <a:t>Arawak</a:t>
            </a:r>
            <a:r>
              <a:rPr lang="en-US" dirty="0" smtClean="0"/>
              <a:t> natives.</a:t>
            </a:r>
          </a:p>
          <a:p>
            <a:r>
              <a:rPr lang="en-US" dirty="0" smtClean="0"/>
              <a:t>Christopher Columbus claimed it for Spain but it took only decades after his death for almost all </a:t>
            </a:r>
            <a:r>
              <a:rPr lang="en-US" dirty="0" err="1" smtClean="0"/>
              <a:t>Arawaks</a:t>
            </a:r>
            <a:r>
              <a:rPr lang="en-US" dirty="0" smtClean="0"/>
              <a:t> to disappear.</a:t>
            </a:r>
          </a:p>
          <a:p>
            <a:r>
              <a:rPr lang="en-US" dirty="0" smtClean="0"/>
              <a:t>All through its history is was victim to pirate raids especially 1555-1655. The final attack passed the rule of Jamaica to the English.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Topography/Geography: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Location: An island in the Caribbean sea south of Cuba.</a:t>
            </a:r>
          </a:p>
          <a:p>
            <a:r>
              <a:rPr lang="en-US" dirty="0" smtClean="0"/>
              <a:t>Area is slightly smaller than Connecticut. Total of 10,991 square kilometers. </a:t>
            </a:r>
          </a:p>
          <a:p>
            <a:r>
              <a:rPr lang="en-US" dirty="0" smtClean="0"/>
              <a:t>Climate is tropical, hot, humid, and temperature interior. </a:t>
            </a:r>
          </a:p>
          <a:p>
            <a:r>
              <a:rPr lang="en-US" dirty="0" smtClean="0"/>
              <a:t>Terrain is mostly mountains with narrow, discontinuous coastal plain. </a:t>
            </a:r>
          </a:p>
          <a:p>
            <a:r>
              <a:rPr lang="en-US" dirty="0" smtClean="0"/>
              <a:t>Lowest point in elevation is the Caribbean Sea at 0 meters. Highest point is Blue Mountain Peak at 2,256 meters.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Food in Jamaica: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200400" y="1219200"/>
            <a:ext cx="2514600" cy="1371600"/>
          </a:xfrm>
        </p:spPr>
        <p:txBody>
          <a:bodyPr/>
          <a:lstStyle/>
          <a:p>
            <a:r>
              <a:rPr lang="en-US" dirty="0" err="1" smtClean="0"/>
              <a:t>Callaloo</a:t>
            </a:r>
            <a:r>
              <a:rPr lang="en-US" dirty="0" smtClean="0"/>
              <a:t> and </a:t>
            </a:r>
            <a:r>
              <a:rPr lang="en-US" dirty="0" err="1" smtClean="0"/>
              <a:t>Saltfish</a:t>
            </a:r>
            <a:r>
              <a:rPr lang="en-US" dirty="0" smtClean="0"/>
              <a:t>: popularly eaten for breakfast on Saturday and Sunday morning.</a:t>
            </a:r>
          </a:p>
          <a:p>
            <a:endParaRPr lang="en-US" dirty="0"/>
          </a:p>
        </p:txBody>
      </p:sp>
      <p:pic>
        <p:nvPicPr>
          <p:cNvPr id="6" name="Content Placeholder 5" descr="acke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2895600"/>
            <a:ext cx="2095500" cy="3124200"/>
          </a:xfrm>
        </p:spPr>
      </p:pic>
      <p:sp>
        <p:nvSpPr>
          <p:cNvPr id="5" name="TextBox 4"/>
          <p:cNvSpPr txBox="1"/>
          <p:nvPr/>
        </p:nvSpPr>
        <p:spPr>
          <a:xfrm>
            <a:off x="838200" y="1219200"/>
            <a:ext cx="2133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Ackee</a:t>
            </a:r>
            <a:r>
              <a:rPr lang="en-US" dirty="0" smtClean="0"/>
              <a:t>: a tropical evergreen tree that grows to be 30 feet tall and produces a pear shaped fruit.</a:t>
            </a:r>
            <a:endParaRPr lang="en-US" dirty="0"/>
          </a:p>
        </p:txBody>
      </p:sp>
      <p:pic>
        <p:nvPicPr>
          <p:cNvPr id="1026" name="Picture 2" descr="http://thejamaicandutchy.net/site/wp-content/uploads/2010/04/CALLALOO-SALTFISH-300x2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2819400"/>
            <a:ext cx="2514600" cy="31242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477000" y="1295401"/>
            <a:ext cx="2667000" cy="1523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Sorrel Chutney: Christmas</a:t>
            </a:r>
          </a:p>
          <a:p>
            <a:r>
              <a:rPr lang="en-US" dirty="0" smtClean="0"/>
              <a:t>recipe that is excellent on </a:t>
            </a:r>
          </a:p>
          <a:p>
            <a:r>
              <a:rPr lang="en-US" dirty="0" smtClean="0"/>
              <a:t>chicken, fish, on pork, or in</a:t>
            </a:r>
          </a:p>
          <a:p>
            <a:r>
              <a:rPr lang="en-US" dirty="0" smtClean="0"/>
              <a:t>sandwiches.</a:t>
            </a:r>
            <a:endParaRPr lang="en-US" dirty="0"/>
          </a:p>
        </p:txBody>
      </p:sp>
      <p:pic>
        <p:nvPicPr>
          <p:cNvPr id="1028" name="Picture 4" descr="Chutney Sorrel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00800" y="2819400"/>
            <a:ext cx="2362200" cy="3124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609601"/>
            <a:ext cx="5992474" cy="9787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BIBLIOGRAPHY:</a:t>
            </a:r>
          </a:p>
          <a:p>
            <a:endParaRPr lang="en-US" dirty="0"/>
          </a:p>
          <a:p>
            <a:r>
              <a:rPr lang="en-US" dirty="0" smtClean="0">
                <a:hlinkClick r:id="rId2"/>
              </a:rPr>
              <a:t>www.lizards.com/index.php/greenanole.html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www.newworldencyclopedia.org/entry/Mongoose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www.my-island-jamaica.com/animals_in_jamaica.html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www.jamaica-travel-vacation.com/jamaica-picture-tour.html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www.indexmundi.com/jamaica/government_type.html</a:t>
            </a:r>
            <a:endParaRPr lang="en-US" dirty="0" smtClean="0"/>
          </a:p>
          <a:p>
            <a:r>
              <a:rPr lang="en-US" dirty="0" smtClean="0">
                <a:hlinkClick r:id="rId7"/>
              </a:rPr>
              <a:t>www.geonames.org/JM/largest-cities-jamaica.html</a:t>
            </a:r>
            <a:endParaRPr lang="en-US" dirty="0" smtClean="0"/>
          </a:p>
          <a:p>
            <a:r>
              <a:rPr lang="en-US" dirty="0" smtClean="0">
                <a:hlinkClick r:id="rId8"/>
              </a:rPr>
              <a:t>www.en.wikipedia.org/wiki/Culture_of_Jamaica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9"/>
              </a:rPr>
              <a:t>www.en.wikipedia.org/wiki/History_of_Jamaica</a:t>
            </a:r>
            <a:endParaRPr lang="en-US" dirty="0" smtClean="0"/>
          </a:p>
          <a:p>
            <a:r>
              <a:rPr lang="en-US" dirty="0" smtClean="0">
                <a:hlinkClick r:id="rId10"/>
              </a:rPr>
              <a:t>www.geography.about.com/library/cia/blcjamaica.htm</a:t>
            </a:r>
            <a:endParaRPr lang="en-US" dirty="0" smtClean="0"/>
          </a:p>
          <a:p>
            <a:r>
              <a:rPr lang="en-US" dirty="0" smtClean="0">
                <a:hlinkClick r:id="rId11"/>
              </a:rPr>
              <a:t>www.fantasticfiction.co.uk/countries/jamaica.html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90600" y="50292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http://www.islandroutes.com/tours/jamaica.cfm?event=ehTours.dspIndex&amp;cid=5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685800" y="2819400"/>
            <a:ext cx="5718048" cy="97748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1545336"/>
          </a:xfrm>
        </p:spPr>
        <p:txBody>
          <a:bodyPr/>
          <a:lstStyle/>
          <a:p>
            <a:r>
              <a:rPr lang="en-US" sz="6600" dirty="0" smtClean="0">
                <a:latin typeface="Broadway" pitchFamily="82" charset="0"/>
              </a:rPr>
              <a:t>The End: </a:t>
            </a:r>
            <a:endParaRPr lang="en-US" sz="6600" dirty="0">
              <a:latin typeface="Broadway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Animals in Jamaica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Jamaican Green Anole: These grow to be 6-9 inches long.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1131887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Mongoose: Mostly feed on insects, crabs, earthworms, lizards, snakes, chickens, and rodents.</a:t>
            </a:r>
            <a:endParaRPr lang="en-US" dirty="0"/>
          </a:p>
        </p:txBody>
      </p:sp>
      <p:pic>
        <p:nvPicPr>
          <p:cNvPr id="7" name="Content Placeholder 6" descr="iguana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685800" y="2819400"/>
            <a:ext cx="3276600" cy="2286000"/>
          </a:xfrm>
        </p:spPr>
      </p:pic>
      <p:pic>
        <p:nvPicPr>
          <p:cNvPr id="8" name="Content Placeholder 7" descr="mongoose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841900"/>
            <a:ext cx="4041775" cy="319350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Animals…continued!</a:t>
            </a:r>
            <a:endParaRPr lang="en-US" dirty="0"/>
          </a:p>
        </p:txBody>
      </p:sp>
      <p:pic>
        <p:nvPicPr>
          <p:cNvPr id="5" name="Picture Placeholder 4" descr="butterfly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7547" b="7547"/>
          <a:stretch>
            <a:fillRect/>
          </a:stretch>
        </p:blipFill>
        <p:spPr>
          <a:xfrm>
            <a:off x="1676400" y="2286000"/>
            <a:ext cx="5486400" cy="4117975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3200" dirty="0" smtClean="0">
                <a:latin typeface="Bernard MT Condensed" pitchFamily="18" charset="0"/>
              </a:rPr>
              <a:t>Jamaican White Peacock: 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One of the most common butterflies to see in Jamaica.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wipo.int/export/sites/www/ipadvantage/images/article_0091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8600"/>
            <a:ext cx="2667000" cy="33528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8600" y="4038600"/>
            <a:ext cx="2514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photo is of the Jamaican Blue Mountains. They are the longest mountain range in Jamaica!</a:t>
            </a:r>
            <a:endParaRPr lang="en-US" dirty="0"/>
          </a:p>
        </p:txBody>
      </p:sp>
      <p:pic>
        <p:nvPicPr>
          <p:cNvPr id="2052" name="Picture 4" descr="http://www.destination360.com/caribbean/jamaica/images/s/montego-ba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228600"/>
            <a:ext cx="2667000" cy="33528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048000" y="4038601"/>
            <a:ext cx="1905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Montego Bay. The name Montego has an interesting history. This word comes from the Spanish word "Manteca" which means lard. Montego Bay was once a busy port from where the Spanish would ship the hogs they butchered in the mountains. </a:t>
            </a:r>
            <a:endParaRPr lang="en-US" sz="1400" dirty="0"/>
          </a:p>
        </p:txBody>
      </p:sp>
      <p:pic>
        <p:nvPicPr>
          <p:cNvPr id="2054" name="Picture 6" descr="http://www.southeast-travel.com/images/ocho%20rios%20Jamaica_s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228600"/>
            <a:ext cx="2916767" cy="33528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172200" y="4191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096000" y="4038600"/>
            <a:ext cx="25181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Ochos Rios Is known as </a:t>
            </a:r>
          </a:p>
          <a:p>
            <a:r>
              <a:rPr lang="en-US" dirty="0" smtClean="0"/>
              <a:t>Jamaica’s Garden Center.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Jamaican Authors: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James Berry: Wrote a short story called </a:t>
            </a:r>
            <a:r>
              <a:rPr lang="en-US" sz="3600" u="sng" dirty="0" smtClean="0"/>
              <a:t>Banana Tree. </a:t>
            </a:r>
            <a:endParaRPr lang="en-US" sz="3600" u="sng" dirty="0"/>
          </a:p>
        </p:txBody>
      </p:sp>
      <p:pic>
        <p:nvPicPr>
          <p:cNvPr id="5" name="Content Placeholder 4" descr="James_Berry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457700" y="1435100"/>
            <a:ext cx="342900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Authors cont…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Opal Palmer </a:t>
            </a:r>
            <a:r>
              <a:rPr lang="en-US" sz="2800" dirty="0" err="1" smtClean="0"/>
              <a:t>Adisa</a:t>
            </a:r>
            <a:r>
              <a:rPr lang="en-US" sz="2800" dirty="0" smtClean="0"/>
              <a:t>: She wrote a book called, </a:t>
            </a:r>
            <a:r>
              <a:rPr lang="en-US" sz="2800" u="sng" dirty="0" smtClean="0"/>
              <a:t>It</a:t>
            </a:r>
            <a:r>
              <a:rPr lang="en-US" sz="2800" dirty="0" smtClean="0"/>
              <a:t> </a:t>
            </a:r>
            <a:r>
              <a:rPr lang="en-US" sz="2800" u="sng" dirty="0" smtClean="0"/>
              <a:t>Begins With Tears, </a:t>
            </a:r>
            <a:r>
              <a:rPr lang="en-US" sz="2800" dirty="0" smtClean="0"/>
              <a:t>which was published in 1997.</a:t>
            </a:r>
            <a:endParaRPr lang="en-US" sz="2800" u="sng" dirty="0"/>
          </a:p>
        </p:txBody>
      </p:sp>
      <p:pic>
        <p:nvPicPr>
          <p:cNvPr id="5" name="Content Placeholder 4" descr="4318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419600" y="1447800"/>
            <a:ext cx="3352800" cy="4038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Authors cont…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Michelle Cliff: She wrote a collection of poems called “The Land of Look Behind.” This  came out in 1985.</a:t>
            </a:r>
            <a:endParaRPr lang="en-US" sz="2800" dirty="0"/>
          </a:p>
        </p:txBody>
      </p:sp>
      <p:pic>
        <p:nvPicPr>
          <p:cNvPr id="5" name="Content Placeholder 4" descr="51UNtAkVGnL__SL500_AA300_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495800" y="1447800"/>
            <a:ext cx="3657600" cy="4114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609601"/>
            <a:ext cx="7772400" cy="1142999"/>
          </a:xfrm>
        </p:spPr>
        <p:txBody>
          <a:bodyPr>
            <a:normAutofit fontScale="92500"/>
          </a:bodyPr>
          <a:lstStyle/>
          <a:p>
            <a:r>
              <a:rPr lang="en-US" sz="6600" dirty="0" smtClean="0"/>
              <a:t>Jamaica’s Government:</a:t>
            </a:r>
            <a:endParaRPr lang="en-US" sz="6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05000"/>
            <a:ext cx="7772400" cy="47244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Jamaica has a Constitutional Parliamentary democracy government. This means it is a government </a:t>
            </a:r>
            <a:r>
              <a:rPr lang="en-US" sz="2000" dirty="0" err="1" smtClean="0"/>
              <a:t>opporated</a:t>
            </a:r>
            <a:r>
              <a:rPr lang="en-US" sz="2000" dirty="0" smtClean="0"/>
              <a:t> under an </a:t>
            </a:r>
            <a:r>
              <a:rPr lang="en-US" sz="2000" dirty="0" err="1" smtClean="0"/>
              <a:t>authoritive</a:t>
            </a:r>
            <a:r>
              <a:rPr lang="en-US" sz="2000" dirty="0" smtClean="0"/>
              <a:t> document such as a constitution. It sets forth a system of fundamental laws and principles that determines the nature, functions, and limits of that government. </a:t>
            </a:r>
            <a:br>
              <a:rPr lang="en-US" sz="2000" dirty="0" smtClean="0"/>
            </a:br>
            <a:r>
              <a:rPr lang="en-US" sz="2000" dirty="0" smtClean="0"/>
              <a:t>	It is also a political system in which the legislature selects the government- a prime minister, premier, or chancellor along with cabinet members-according to the party strength as expressed in elections; by this system, the government requires a dual responsibility to the people as well as to the parliament. 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95399"/>
            <a:ext cx="7772400" cy="4495801"/>
          </a:xfrm>
        </p:spPr>
        <p:txBody>
          <a:bodyPr>
            <a:normAutofit/>
          </a:bodyPr>
          <a:lstStyle/>
          <a:p>
            <a:pPr marL="742950" indent="-742950">
              <a:buAutoNum type="arabicParenR"/>
            </a:pPr>
            <a:r>
              <a:rPr lang="en-US" sz="4000" dirty="0" smtClean="0"/>
              <a:t>Kingston- Population is 937,700</a:t>
            </a:r>
          </a:p>
          <a:p>
            <a:pPr marL="742950" indent="-742950"/>
            <a:r>
              <a:rPr lang="en-US" sz="4000" dirty="0" smtClean="0"/>
              <a:t>2) Spanish Town- Population is 145, 018</a:t>
            </a:r>
          </a:p>
          <a:p>
            <a:pPr marL="457200" indent="-457200"/>
            <a:r>
              <a:rPr lang="en-US" sz="4000" dirty="0" smtClean="0"/>
              <a:t>3) </a:t>
            </a:r>
            <a:r>
              <a:rPr lang="en-US" sz="4000" dirty="0" err="1" smtClean="0"/>
              <a:t>Portmore</a:t>
            </a:r>
            <a:r>
              <a:rPr lang="en-US" sz="4000" dirty="0" smtClean="0"/>
              <a:t>- Population is 102, 861</a:t>
            </a:r>
            <a:endParaRPr lang="en-US" sz="4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Large Cities in Jamaica: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91</TotalTime>
  <Words>584</Words>
  <Application>Microsoft Office PowerPoint</Application>
  <PresentationFormat>On-screen Show (4:3)</PresentationFormat>
  <Paragraphs>85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Metro</vt:lpstr>
      <vt:lpstr>Jamaica </vt:lpstr>
      <vt:lpstr>Animals in Jamaica</vt:lpstr>
      <vt:lpstr>Animals…continued!</vt:lpstr>
      <vt:lpstr>Slide 4</vt:lpstr>
      <vt:lpstr>Jamaican Authors:</vt:lpstr>
      <vt:lpstr>Authors cont…</vt:lpstr>
      <vt:lpstr>Authors cont…</vt:lpstr>
      <vt:lpstr>Jamaica has a Constitutional Parliamentary democracy government. This means it is a government opporated under an authoritive document such as a constitution. It sets forth a system of fundamental laws and principles that determines the nature, functions, and limits of that government.   It is also a political system in which the legislature selects the government- a prime minister, premier, or chancellor along with cabinet members-according to the party strength as expressed in elections; by this system, the government requires a dual responsibility to the people as well as to the parliament. </vt:lpstr>
      <vt:lpstr>Three Large Cities in Jamaica:</vt:lpstr>
      <vt:lpstr>Culture in Jamaica:</vt:lpstr>
      <vt:lpstr>Jamaican Tourist Attractions: </vt:lpstr>
      <vt:lpstr>Tourist Attractions cont…</vt:lpstr>
      <vt:lpstr>History of Jamaica</vt:lpstr>
      <vt:lpstr>Topography/Geography:</vt:lpstr>
      <vt:lpstr>Food in Jamaica: </vt:lpstr>
      <vt:lpstr>Slide 16</vt:lpstr>
      <vt:lpstr>The End: </vt:lpstr>
    </vt:vector>
  </TitlesOfParts>
  <Company>I.S.D. 742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Jamaica </dc:title>
  <dc:creator>962807</dc:creator>
  <cp:lastModifiedBy>JSEAQUIS</cp:lastModifiedBy>
  <cp:revision>32</cp:revision>
  <dcterms:created xsi:type="dcterms:W3CDTF">2011-02-07T16:54:50Z</dcterms:created>
  <dcterms:modified xsi:type="dcterms:W3CDTF">2011-02-09T17:56:53Z</dcterms:modified>
</cp:coreProperties>
</file>