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2" r:id="rId4"/>
    <p:sldId id="260" r:id="rId5"/>
    <p:sldId id="261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30FA5B-8826-4292-BC5C-987A83E50FE9}" type="datetimeFigureOut">
              <a:rPr lang="en-US" smtClean="0"/>
              <a:pPr/>
              <a:t>4/15/2011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172AC2-4FFA-407E-BC5C-DCDBE379F7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anime_series_by_episode_count" TargetMode="External"/><Relationship Id="rId2" Type="http://schemas.openxmlformats.org/officeDocument/2006/relationships/hyperlink" Target="https://www.cia.gov/library/publications/the-world-factbook/geos/j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Japanese Anime and </a:t>
            </a:r>
            <a:r>
              <a:rPr lang="en-US" dirty="0" err="1" smtClean="0"/>
              <a:t>Manga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Spencer Bicknell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comics</a:t>
            </a:r>
          </a:p>
          <a:p>
            <a:r>
              <a:rPr lang="en-US" dirty="0" smtClean="0"/>
              <a:t>When translated read back to front</a:t>
            </a:r>
          </a:p>
          <a:p>
            <a:r>
              <a:rPr lang="en-US" dirty="0" smtClean="0"/>
              <a:t>Many popular </a:t>
            </a:r>
            <a:r>
              <a:rPr lang="en-US" dirty="0" err="1" smtClean="0"/>
              <a:t>mangas</a:t>
            </a:r>
            <a:r>
              <a:rPr lang="en-US" dirty="0" smtClean="0"/>
              <a:t> are made into </a:t>
            </a:r>
            <a:r>
              <a:rPr lang="en-US" dirty="0" err="1" smtClean="0"/>
              <a:t>animes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Popular </a:t>
            </a:r>
            <a:r>
              <a:rPr lang="en-US" dirty="0" err="1" smtClean="0"/>
              <a:t>mangas</a:t>
            </a:r>
            <a:r>
              <a:rPr lang="en-US" dirty="0" smtClean="0"/>
              <a:t> include </a:t>
            </a:r>
            <a:r>
              <a:rPr lang="en-US" dirty="0" err="1" smtClean="0"/>
              <a:t>Naruto</a:t>
            </a:r>
            <a:r>
              <a:rPr lang="en-US" dirty="0" smtClean="0"/>
              <a:t> and Bleach</a:t>
            </a:r>
          </a:p>
          <a:p>
            <a:endParaRPr lang="en-US" dirty="0"/>
          </a:p>
        </p:txBody>
      </p:sp>
      <p:pic>
        <p:nvPicPr>
          <p:cNvPr id="40962" name="Picture 2" descr="http://salablah.files.wordpress.com/2008/05/bleach_cover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86200"/>
            <a:ext cx="2028766" cy="2854325"/>
          </a:xfrm>
          <a:prstGeom prst="rect">
            <a:avLst/>
          </a:prstGeom>
          <a:noFill/>
        </p:spPr>
      </p:pic>
      <p:pic>
        <p:nvPicPr>
          <p:cNvPr id="40964" name="Picture 4" descr="http://asianjunkie.files.wordpress.com/2010/08/manga-naruto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86200"/>
            <a:ext cx="1718886" cy="2835275"/>
          </a:xfrm>
          <a:prstGeom prst="rect">
            <a:avLst/>
          </a:prstGeom>
          <a:noFill/>
        </p:spPr>
      </p:pic>
      <p:pic>
        <p:nvPicPr>
          <p:cNvPr id="40966" name="Picture 6" descr="http://www.coverbrowser.com/image/pokemon-adventures/1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962400"/>
            <a:ext cx="2024858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Manga</a:t>
            </a:r>
            <a:r>
              <a:rPr lang="en-US" dirty="0" smtClean="0"/>
              <a:t>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Manga</a:t>
            </a:r>
            <a:r>
              <a:rPr lang="en-US" dirty="0" smtClean="0"/>
              <a:t> parodies are called </a:t>
            </a:r>
            <a:r>
              <a:rPr lang="en-US" dirty="0" err="1" smtClean="0"/>
              <a:t>doujinshis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Doujinshi</a:t>
            </a:r>
            <a:r>
              <a:rPr lang="en-US" dirty="0" smtClean="0"/>
              <a:t> sales total $275 million USD in Japan.</a:t>
            </a:r>
          </a:p>
          <a:p>
            <a:r>
              <a:rPr lang="en-US" dirty="0" smtClean="0"/>
              <a:t>Only recently companies in the United States started writing </a:t>
            </a:r>
            <a:r>
              <a:rPr lang="en-US" dirty="0" err="1" smtClean="0"/>
              <a:t>manga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While not common, some </a:t>
            </a:r>
            <a:r>
              <a:rPr lang="en-US" dirty="0" err="1" smtClean="0"/>
              <a:t>mangas</a:t>
            </a:r>
            <a:r>
              <a:rPr lang="en-US" dirty="0" smtClean="0"/>
              <a:t> are even used in churches and are religious in nature.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Animes</a:t>
            </a:r>
            <a:r>
              <a:rPr lang="en-US" dirty="0" smtClean="0"/>
              <a:t> are normally </a:t>
            </a:r>
            <a:r>
              <a:rPr lang="en-US" dirty="0" err="1" smtClean="0"/>
              <a:t>mangas</a:t>
            </a:r>
            <a:r>
              <a:rPr lang="en-US" dirty="0" smtClean="0"/>
              <a:t> that have been made into cartoonish T.V. shows.</a:t>
            </a:r>
          </a:p>
          <a:p>
            <a:r>
              <a:rPr lang="en-US" dirty="0" smtClean="0"/>
              <a:t>Not all </a:t>
            </a:r>
            <a:r>
              <a:rPr lang="en-US" dirty="0" err="1" smtClean="0"/>
              <a:t>animes</a:t>
            </a:r>
            <a:r>
              <a:rPr lang="en-US" dirty="0" smtClean="0"/>
              <a:t> are based on a </a:t>
            </a:r>
            <a:r>
              <a:rPr lang="en-US" dirty="0" err="1" smtClean="0"/>
              <a:t>manga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Animes</a:t>
            </a:r>
            <a:r>
              <a:rPr lang="en-US" dirty="0" smtClean="0"/>
              <a:t> are usually translated to English after being released in Japanese.</a:t>
            </a:r>
          </a:p>
          <a:p>
            <a:r>
              <a:rPr lang="en-US" dirty="0" smtClean="0"/>
              <a:t>Popular </a:t>
            </a:r>
            <a:r>
              <a:rPr lang="en-US" dirty="0" err="1" smtClean="0"/>
              <a:t>animes</a:t>
            </a:r>
            <a:r>
              <a:rPr lang="en-US" dirty="0" smtClean="0"/>
              <a:t> include </a:t>
            </a:r>
            <a:r>
              <a:rPr lang="en-US" dirty="0" err="1" smtClean="0"/>
              <a:t>Naruto</a:t>
            </a:r>
            <a:r>
              <a:rPr lang="en-US" dirty="0" smtClean="0"/>
              <a:t>, Bleach, </a:t>
            </a:r>
            <a:r>
              <a:rPr lang="en-US" dirty="0" err="1" smtClean="0"/>
              <a:t>Pokemon</a:t>
            </a:r>
            <a:r>
              <a:rPr lang="en-US" dirty="0" smtClean="0"/>
              <a:t>, and </a:t>
            </a:r>
            <a:r>
              <a:rPr lang="en-US" dirty="0" err="1" smtClean="0"/>
              <a:t>Astro</a:t>
            </a:r>
            <a:r>
              <a:rPr lang="en-US" dirty="0" smtClean="0"/>
              <a:t>-Boy (Japan only)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anime with the most episodes is </a:t>
            </a:r>
            <a:r>
              <a:rPr lang="en-US" dirty="0" err="1" smtClean="0"/>
              <a:t>Sazae</a:t>
            </a:r>
            <a:r>
              <a:rPr lang="en-US" dirty="0" smtClean="0"/>
              <a:t>-san has over 6,000 episodes, even though each is only 6 minutes long.</a:t>
            </a:r>
          </a:p>
          <a:p>
            <a:r>
              <a:rPr lang="en-US" dirty="0" smtClean="0"/>
              <a:t>The longest running time of an anime is </a:t>
            </a:r>
            <a:r>
              <a:rPr lang="en-US" dirty="0" err="1" smtClean="0"/>
              <a:t>Doraemon</a:t>
            </a:r>
            <a:r>
              <a:rPr lang="en-US" dirty="0" smtClean="0"/>
              <a:t>, taking over 1,000 days straight.</a:t>
            </a:r>
          </a:p>
          <a:p>
            <a:r>
              <a:rPr lang="en-US" dirty="0" smtClean="0"/>
              <a:t>Most popular </a:t>
            </a:r>
            <a:r>
              <a:rPr lang="en-US" dirty="0" err="1" smtClean="0"/>
              <a:t>mangas</a:t>
            </a:r>
            <a:r>
              <a:rPr lang="en-US" dirty="0" smtClean="0"/>
              <a:t> have a relating anime.</a:t>
            </a:r>
          </a:p>
          <a:p>
            <a:endParaRPr lang="en-US" dirty="0"/>
          </a:p>
        </p:txBody>
      </p:sp>
      <p:pic>
        <p:nvPicPr>
          <p:cNvPr id="3074" name="Picture 2" descr="http://i.ytimg.com/vi/zX6YWRao6V4/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724400"/>
            <a:ext cx="2743200" cy="2057400"/>
          </a:xfrm>
          <a:prstGeom prst="rect">
            <a:avLst/>
          </a:prstGeom>
          <a:noFill/>
        </p:spPr>
      </p:pic>
      <p:pic>
        <p:nvPicPr>
          <p:cNvPr id="3076" name="Picture 4" descr="http://4.bp.blogspot.com/_6t-sw2_Xc4U/TQuEYR2xZ6I/AAAAAAAAAKU/LxIRpBE3wtc/s1600/Doraem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724400"/>
            <a:ext cx="2057400" cy="2057400"/>
          </a:xfrm>
          <a:prstGeom prst="rect">
            <a:avLst/>
          </a:prstGeom>
          <a:noFill/>
        </p:spPr>
      </p:pic>
      <p:pic>
        <p:nvPicPr>
          <p:cNvPr id="3078" name="Picture 6" descr="http://ubertrivia.com/wp-content/uploads/2011/03/detective-con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6480" y="4701575"/>
            <a:ext cx="2876550" cy="2060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</a:t>
            </a:r>
            <a:r>
              <a:rPr lang="en-US" dirty="0" err="1" smtClean="0"/>
              <a:t>animes</a:t>
            </a:r>
            <a:r>
              <a:rPr lang="en-US" dirty="0" smtClean="0"/>
              <a:t> are not successful, and only run for a short time.</a:t>
            </a:r>
          </a:p>
          <a:p>
            <a:r>
              <a:rPr lang="en-US" dirty="0" smtClean="0"/>
              <a:t>After and during WWII, similar to American comic books, it was not uncommon to find propaganda related anime and </a:t>
            </a:r>
            <a:r>
              <a:rPr lang="en-US" dirty="0" err="1" smtClean="0"/>
              <a:t>manga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While Japan was struck by an earthquake, anime and </a:t>
            </a:r>
            <a:r>
              <a:rPr lang="en-US" dirty="0" err="1" smtClean="0"/>
              <a:t>manga</a:t>
            </a:r>
            <a:r>
              <a:rPr lang="en-US" dirty="0" smtClean="0"/>
              <a:t> continued production as normal.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https://www.cia.gov/library/publications/the-world-factbook/geos/ja.html</a:t>
            </a:r>
            <a:endParaRPr lang="en-US" dirty="0" smtClean="0"/>
          </a:p>
          <a:p>
            <a:r>
              <a:rPr lang="en-US" dirty="0" smtClean="0"/>
              <a:t>Brown</a:t>
            </a:r>
            <a:r>
              <a:rPr lang="en-US" dirty="0" smtClean="0"/>
              <a:t>, Steven T. </a:t>
            </a:r>
            <a:r>
              <a:rPr lang="en-US" i="1" dirty="0" smtClean="0"/>
              <a:t>Cinema Anime</a:t>
            </a:r>
            <a:r>
              <a:rPr lang="en-US" dirty="0" smtClean="0"/>
              <a:t>. Palgrave Macmillan, </a:t>
            </a:r>
            <a:r>
              <a:rPr lang="en-US" dirty="0" smtClean="0"/>
              <a:t>2006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en.wikipedia.org/wiki/List_of_anime_series_by_episode_count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D8D0C8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248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Japanese Anime and Manga</vt:lpstr>
      <vt:lpstr>Manga</vt:lpstr>
      <vt:lpstr>Manga continued</vt:lpstr>
      <vt:lpstr>Anime</vt:lpstr>
      <vt:lpstr>Anime Continued</vt:lpstr>
      <vt:lpstr>Anime Continued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 Culture</dc:title>
  <dc:creator>No Black</dc:creator>
  <cp:lastModifiedBy>958225</cp:lastModifiedBy>
  <cp:revision>13</cp:revision>
  <dcterms:created xsi:type="dcterms:W3CDTF">2011-04-14T18:21:40Z</dcterms:created>
  <dcterms:modified xsi:type="dcterms:W3CDTF">2011-04-15T19:01:52Z</dcterms:modified>
</cp:coreProperties>
</file>