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p:scale>
          <a:sx n="70" d="100"/>
          <a:sy n="70" d="100"/>
        </p:scale>
        <p:origin x="-1176" y="-8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455AA40-44C0-4273-A6AB-6CE55BC3EA37}" type="datetimeFigureOut">
              <a:rPr lang="en-US" smtClean="0"/>
              <a:pPr/>
              <a:t>5/16/2011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F71A928-C64F-467D-A0D1-52E065B28E0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71A928-C64F-467D-A0D1-52E065B28E0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71A928-C64F-467D-A0D1-52E065B28E0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71A928-C64F-467D-A0D1-52E065B28E07}"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71A928-C64F-467D-A0D1-52E065B28E07}"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71A928-C64F-467D-A0D1-52E065B28E07}"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F71A928-C64F-467D-A0D1-52E065B28E0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F71A928-C64F-467D-A0D1-52E065B28E07}"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455AA40-44C0-4273-A6AB-6CE55BC3EA37}" type="datetimeFigureOut">
              <a:rPr lang="en-US" smtClean="0"/>
              <a:pPr/>
              <a:t>5/16/2011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F71A928-C64F-467D-A0D1-52E065B28E0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455AA40-44C0-4273-A6AB-6CE55BC3EA37}" type="datetimeFigureOut">
              <a:rPr lang="en-US" smtClean="0"/>
              <a:pPr/>
              <a:t>5/16/2011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71A928-C64F-467D-A0D1-52E065B28E0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455AA40-44C0-4273-A6AB-6CE55BC3EA37}" type="datetimeFigureOut">
              <a:rPr lang="en-US" smtClean="0"/>
              <a:pPr/>
              <a:t>5/16/2011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F71A928-C64F-467D-A0D1-52E065B28E07}"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455AA40-44C0-4273-A6AB-6CE55BC3EA37}" type="datetimeFigureOut">
              <a:rPr lang="en-US" smtClean="0"/>
              <a:pPr/>
              <a:t>5/16/2011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71A928-C64F-467D-A0D1-52E065B28E0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Japanese Etiquette </a:t>
            </a:r>
            <a:endParaRPr lang="en-US" dirty="0"/>
          </a:p>
        </p:txBody>
      </p:sp>
      <p:sp>
        <p:nvSpPr>
          <p:cNvPr id="3" name="Subtitle 2"/>
          <p:cNvSpPr>
            <a:spLocks noGrp="1"/>
          </p:cNvSpPr>
          <p:nvPr>
            <p:ph type="subTitle" idx="1"/>
          </p:nvPr>
        </p:nvSpPr>
        <p:spPr/>
        <p:txBody>
          <a:bodyPr/>
          <a:lstStyle/>
          <a:p>
            <a:r>
              <a:rPr lang="en-US" dirty="0" smtClean="0"/>
              <a:t>By: Kalyn Kaufman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THE END (: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When entering a </a:t>
            </a:r>
            <a:r>
              <a:rPr lang="en-US" sz="2400" dirty="0"/>
              <a:t>J</a:t>
            </a:r>
            <a:r>
              <a:rPr lang="en-US" sz="2400" dirty="0" smtClean="0"/>
              <a:t>apanese house, outdoor shoes are replaced with slippers at the doorway. Slippers are provided by the host. </a:t>
            </a:r>
          </a:p>
          <a:p>
            <a:endParaRPr lang="en-US" sz="2400" dirty="0"/>
          </a:p>
          <a:p>
            <a:r>
              <a:rPr lang="en-US" sz="2400" dirty="0" smtClean="0"/>
              <a:t>When entering a room with tatami floor, slippers are removed as well. Tatami should only be walked on with socks or in bare feet. </a:t>
            </a:r>
          </a:p>
          <a:p>
            <a:endParaRPr lang="en-US" sz="2400" dirty="0"/>
          </a:p>
          <a:p>
            <a:r>
              <a:rPr lang="en-US" sz="2400" dirty="0" smtClean="0"/>
              <a:t>There are special toilet slippers for exclusive usage inside the washroom. The usual house slippers are left outside the doorway while using the washroom.</a:t>
            </a:r>
            <a:endParaRPr lang="en-US" sz="2400" dirty="0"/>
          </a:p>
        </p:txBody>
      </p:sp>
      <p:sp>
        <p:nvSpPr>
          <p:cNvPr id="2" name="Title 1"/>
          <p:cNvSpPr>
            <a:spLocks noGrp="1"/>
          </p:cNvSpPr>
          <p:nvPr>
            <p:ph type="title"/>
          </p:nvPr>
        </p:nvSpPr>
        <p:spPr/>
        <p:txBody>
          <a:bodyPr/>
          <a:lstStyle/>
          <a:p>
            <a:r>
              <a:rPr lang="en-US" dirty="0" smtClean="0"/>
              <a:t>Inside the House (Slippers)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600" dirty="0" smtClean="0"/>
              <a:t>One should behave calmly and respectfully. Show your respect by making a short prayer in front of the sacred object. Do so by throwing a coin into the offering box, then say a short prayer.</a:t>
            </a:r>
          </a:p>
          <a:p>
            <a:endParaRPr lang="en-US" sz="1600" dirty="0"/>
          </a:p>
          <a:p>
            <a:r>
              <a:rPr lang="en-US" sz="1600" dirty="0" smtClean="0"/>
              <a:t>At some temples, visitors burn incense in large incense burners. Purchase a bundle, light them, and then let them burn for a few seconds and then extinguish the flame by waving your hand rather than by blowing it out. Finally, put the incense into the incense burner and fan some smoke towards yourself as the smoke is believed to have healing power. </a:t>
            </a:r>
          </a:p>
          <a:p>
            <a:endParaRPr lang="en-US" sz="1600" dirty="0" smtClean="0"/>
          </a:p>
          <a:p>
            <a:r>
              <a:rPr lang="en-US" sz="1600" dirty="0" smtClean="0"/>
              <a:t>When entering temple buildings, you may be required to take off your shoes. Leave your shoes on the shelves at the entrance or take them with you in plastic bags provided at some temples. Wear nice socks.</a:t>
            </a:r>
          </a:p>
          <a:p>
            <a:endParaRPr lang="en-US" sz="1600" dirty="0" smtClean="0"/>
          </a:p>
          <a:p>
            <a:r>
              <a:rPr lang="en-US" sz="1600" dirty="0" smtClean="0"/>
              <a:t>Photography is usually permitted on the temple grounds. It is not allowed indoors at some temples. Watch for signs.</a:t>
            </a:r>
            <a:endParaRPr lang="en-US" sz="1600" dirty="0"/>
          </a:p>
        </p:txBody>
      </p:sp>
      <p:sp>
        <p:nvSpPr>
          <p:cNvPr id="2" name="Title 1"/>
          <p:cNvSpPr>
            <a:spLocks noGrp="1"/>
          </p:cNvSpPr>
          <p:nvPr>
            <p:ph type="title"/>
          </p:nvPr>
        </p:nvSpPr>
        <p:spPr/>
        <p:txBody>
          <a:bodyPr/>
          <a:lstStyle/>
          <a:p>
            <a:r>
              <a:rPr lang="en-US" dirty="0" smtClean="0"/>
              <a:t>Visiting a Temple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1600" dirty="0" smtClean="0"/>
              <a:t>Behave calmly and respectfully. </a:t>
            </a:r>
          </a:p>
          <a:p>
            <a:endParaRPr lang="en-US" sz="1600" dirty="0" smtClean="0"/>
          </a:p>
          <a:p>
            <a:r>
              <a:rPr lang="en-US" sz="1600" dirty="0" smtClean="0"/>
              <a:t>Traditionally, you are not supposed to visit a shrine if you are sick, have an open wound or are mourning because these are considered causes of impurity.</a:t>
            </a:r>
          </a:p>
          <a:p>
            <a:endParaRPr lang="en-US" sz="1600" dirty="0" smtClean="0"/>
          </a:p>
          <a:p>
            <a:r>
              <a:rPr lang="en-US" sz="1600" dirty="0" smtClean="0"/>
              <a:t>At the purification fountain near the shrine's entrance, take one of the ladles provided, fill it with fresh water and rinse both hands. Then transfer some water into your cupped hand, rinse your mouth and spit the water beside the fountain. You are not supposed to transfer the water directly from the ladle into your mouth or swallow the water. </a:t>
            </a:r>
          </a:p>
          <a:p>
            <a:endParaRPr lang="en-US" sz="1600" dirty="0" smtClean="0"/>
          </a:p>
          <a:p>
            <a:r>
              <a:rPr lang="en-US" sz="1600" dirty="0" smtClean="0"/>
              <a:t>At the offering hall, throw a coin into the offering box, bow deeply twice, clap your hands twice, bow deeply once more and pray for a few seconds. If there is some type of gong, use it before praying in order to get the kami's attention. </a:t>
            </a:r>
          </a:p>
          <a:p>
            <a:endParaRPr lang="en-US" sz="1600" dirty="0" smtClean="0"/>
          </a:p>
          <a:p>
            <a:r>
              <a:rPr lang="en-US" sz="1600" dirty="0" smtClean="0"/>
              <a:t>Photography is usually permitted at shrines. Watch for signs.</a:t>
            </a:r>
          </a:p>
          <a:p>
            <a:endParaRPr lang="en-US" sz="1600" dirty="0"/>
          </a:p>
        </p:txBody>
      </p:sp>
      <p:sp>
        <p:nvSpPr>
          <p:cNvPr id="2" name="Title 1"/>
          <p:cNvSpPr>
            <a:spLocks noGrp="1"/>
          </p:cNvSpPr>
          <p:nvPr>
            <p:ph type="title"/>
          </p:nvPr>
        </p:nvSpPr>
        <p:spPr/>
        <p:txBody>
          <a:bodyPr/>
          <a:lstStyle/>
          <a:p>
            <a:r>
              <a:rPr lang="en-US" dirty="0" smtClean="0"/>
              <a:t>Visiting a Shrine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sz="1800" dirty="0" smtClean="0"/>
              <a:t>In Japan, you say "itadakimasu" ("I gratefully receive") before eating, and "gochisosama (deshita)" ("Thank you for the meal") after finishing the meal. </a:t>
            </a:r>
          </a:p>
          <a:p>
            <a:r>
              <a:rPr lang="en-US" sz="1800" dirty="0" smtClean="0"/>
              <a:t>It is not unusual in private households and in certain restaurants to share several dishes of food at the table rather than serving each person an individual dish. When eating from shared dishes, move some food from the shared plates onto your own with the opposite end of your chopsticks or with serving chopsticks that may be provided for that purpose. </a:t>
            </a:r>
          </a:p>
          <a:p>
            <a:r>
              <a:rPr lang="en-US" sz="1800" dirty="0" smtClean="0"/>
              <a:t>Blowing your nose in public, and especially at the table, is considered bad manners. </a:t>
            </a:r>
          </a:p>
          <a:p>
            <a:r>
              <a:rPr lang="en-US" sz="1800" dirty="0" smtClean="0"/>
              <a:t>It is considered good manners to empty your dishes to the last grain of rice. </a:t>
            </a:r>
          </a:p>
          <a:p>
            <a:r>
              <a:rPr lang="en-US" sz="1800" dirty="0" smtClean="0"/>
              <a:t>Talking about toilet related and similarly unappetizing topics during or before a meal is not appreciated by most people. </a:t>
            </a:r>
          </a:p>
          <a:p>
            <a:r>
              <a:rPr lang="en-US" sz="1800" dirty="0" smtClean="0"/>
              <a:t>Unlike in some other parts of East Asia, it is considered bad manner to burp. </a:t>
            </a:r>
          </a:p>
          <a:p>
            <a:r>
              <a:rPr lang="en-US" sz="1800" dirty="0" smtClean="0"/>
              <a:t>After eating, try to move all your dishes back to the same position they were at the start of the meal. This includes replacing the lids on dishes and putting your chopsticks on the chopstick holder or back into their paper slip. </a:t>
            </a:r>
          </a:p>
          <a:p>
            <a:endParaRPr lang="en-US" sz="1800" dirty="0" smtClean="0"/>
          </a:p>
          <a:p>
            <a:endParaRPr lang="en-US" sz="1800" dirty="0"/>
          </a:p>
        </p:txBody>
      </p:sp>
      <p:sp>
        <p:nvSpPr>
          <p:cNvPr id="2" name="Title 1"/>
          <p:cNvSpPr>
            <a:spLocks noGrp="1"/>
          </p:cNvSpPr>
          <p:nvPr>
            <p:ph type="title"/>
          </p:nvPr>
        </p:nvSpPr>
        <p:spPr/>
        <p:txBody>
          <a:bodyPr/>
          <a:lstStyle/>
          <a:p>
            <a:r>
              <a:rPr lang="en-US" dirty="0" smtClean="0"/>
              <a:t>Table Manners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72000"/>
          </a:xfrm>
        </p:spPr>
        <p:txBody>
          <a:bodyPr>
            <a:normAutofit fontScale="85000" lnSpcReduction="10000"/>
          </a:bodyPr>
          <a:lstStyle/>
          <a:p>
            <a:r>
              <a:rPr lang="en-US" sz="1800" dirty="0" smtClean="0"/>
              <a:t>Hold your chopsticks towards their end, not in the middle or the front third. </a:t>
            </a:r>
          </a:p>
          <a:p>
            <a:r>
              <a:rPr lang="en-US" sz="1800" dirty="0" smtClean="0"/>
              <a:t>When you are not using your chopsticks, or have finished eating, lay them down in front of you with the tips to left. </a:t>
            </a:r>
          </a:p>
          <a:p>
            <a:r>
              <a:rPr lang="en-US" sz="1800" dirty="0" smtClean="0"/>
              <a:t>Do not stick chopsticks into your food, especially not into rice. This is only done at funerals with rice that is put onto the altar. </a:t>
            </a:r>
          </a:p>
          <a:p>
            <a:r>
              <a:rPr lang="en-US" sz="1800" dirty="0" smtClean="0"/>
              <a:t>Do not pass food directly from your set of chopsticks to another's. Again, this is a funeral tradition that involves the bones of a cremated body. </a:t>
            </a:r>
          </a:p>
          <a:p>
            <a:r>
              <a:rPr lang="en-US" sz="1800" dirty="0" smtClean="0"/>
              <a:t>Do not spear food with your chopsticks. </a:t>
            </a:r>
          </a:p>
          <a:p>
            <a:r>
              <a:rPr lang="en-US" sz="1800" dirty="0" smtClean="0"/>
              <a:t>Do not point with your chopsticks. </a:t>
            </a:r>
          </a:p>
          <a:p>
            <a:r>
              <a:rPr lang="en-US" sz="1800" dirty="0" smtClean="0"/>
              <a:t>Do not wave your chopsticks around in the air or play with them. </a:t>
            </a:r>
          </a:p>
          <a:p>
            <a:r>
              <a:rPr lang="en-US" sz="1800" dirty="0" smtClean="0"/>
              <a:t>Do not move plates or bowls around with your chopsticks. </a:t>
            </a:r>
          </a:p>
          <a:p>
            <a:r>
              <a:rPr lang="en-US" sz="1800" dirty="0" smtClean="0"/>
              <a:t>To separate a piece of food in two, exert controlled pressure on the chopsticks while moving them apart from each other in order to tear the food. This takes some practice. With larger pieces of food such as tempura, it is also acceptable to pick up the entire piece with your chopsticks, and take a bite. </a:t>
            </a:r>
          </a:p>
          <a:p>
            <a:r>
              <a:rPr lang="en-US" sz="1800" dirty="0" smtClean="0"/>
              <a:t>If you have already eaten with your chopsticks, use the opposite end to take food from a shared plate. </a:t>
            </a:r>
          </a:p>
          <a:p>
            <a:endParaRPr lang="en-US" sz="1800" dirty="0"/>
          </a:p>
        </p:txBody>
      </p:sp>
      <p:sp>
        <p:nvSpPr>
          <p:cNvPr id="2" name="Title 1"/>
          <p:cNvSpPr>
            <a:spLocks noGrp="1"/>
          </p:cNvSpPr>
          <p:nvPr>
            <p:ph type="title"/>
          </p:nvPr>
        </p:nvSpPr>
        <p:spPr/>
        <p:txBody>
          <a:bodyPr/>
          <a:lstStyle/>
          <a:p>
            <a:r>
              <a:rPr lang="en-US" dirty="0" smtClean="0"/>
              <a:t>Chopsticks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1600" dirty="0" smtClean="0"/>
              <a:t>Upon entering a restaurant, customers are greeted with the expression "irasshaimase" meaning "please come in", or "welcome". Waiters and waitresses are trained to be very efficient, polite and attentive, and will usually immediately lead you to your table. If they don't, you can assume that it is okay to sit at any table. </a:t>
            </a:r>
          </a:p>
          <a:p>
            <a:r>
              <a:rPr lang="en-US" sz="1600" dirty="0" smtClean="0"/>
              <a:t>While a majority of restaurants in Japan are equipped exclusively with Western style tables and chairs, restaurants with low traditional tables are also common. Some restaurants feature both styles side by side. In traditions Japanese interiors, you are usually required to take off your shoes at the restaurant's entrance, or before stepping onto the seating area.</a:t>
            </a:r>
          </a:p>
          <a:p>
            <a:r>
              <a:rPr lang="en-US" sz="1600" dirty="0" smtClean="0"/>
              <a:t>After you sit down, a glass of water or tea will be served for free and later refilled. You also receive a wet towel (oshibori) for cleaning your hands. If chopsticks are not already set, you can usually find some in a box on the table. Most often, they are wooden chopsticks that need to be separated into two before usage.</a:t>
            </a:r>
          </a:p>
          <a:p>
            <a:r>
              <a:rPr lang="en-US" sz="1600" dirty="0" smtClean="0"/>
              <a:t>The bill will be presented upside down, either as you receive the meal, or after you finish eating. In most restaurants, you are supposed to bring your bill to the cashier near the exit when leaving. Some restaurants, especially cheaper ones, have slightly different systems for ordering and paying. </a:t>
            </a:r>
          </a:p>
          <a:p>
            <a:r>
              <a:rPr lang="en-US" sz="1600" dirty="0" smtClean="0"/>
              <a:t>Tipping in Japan is not common or expected and the staff may chase you out of the restaurant in order to give back any money left behind. Instead, it is polite to say "gochisosama deshita" ("thank you for the meal") when leaving. </a:t>
            </a:r>
          </a:p>
          <a:p>
            <a:endParaRPr lang="en-US" sz="1800" dirty="0"/>
          </a:p>
        </p:txBody>
      </p:sp>
      <p:sp>
        <p:nvSpPr>
          <p:cNvPr id="2" name="Title 1"/>
          <p:cNvSpPr>
            <a:spLocks noGrp="1"/>
          </p:cNvSpPr>
          <p:nvPr>
            <p:ph type="title"/>
          </p:nvPr>
        </p:nvSpPr>
        <p:spPr/>
        <p:txBody>
          <a:bodyPr/>
          <a:lstStyle/>
          <a:p>
            <a:r>
              <a:rPr lang="en-US" dirty="0" smtClean="0"/>
              <a:t>Dining Out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t>In Japan, people greet each other by bowing.  A bow ranges from a small nod of the head to a long, 90 degree bend at the waist. If the greeting takes place on tatami floor, people get on their knees in order to bow. </a:t>
            </a:r>
          </a:p>
          <a:p>
            <a:endParaRPr lang="en-US" sz="1800" dirty="0" smtClean="0"/>
          </a:p>
          <a:p>
            <a:r>
              <a:rPr lang="en-US" sz="1800" dirty="0" smtClean="0"/>
              <a:t>When bowing to someone of higher social status, a deeper, longer bow indicates respect. Conversely, a small head nod is casual and informal. However, most Japanese do not expect foreigners to know proper bowing rules and so a nod of the head is usually sufficient. </a:t>
            </a:r>
          </a:p>
          <a:p>
            <a:endParaRPr lang="en-US" sz="1800" dirty="0" smtClean="0"/>
          </a:p>
          <a:p>
            <a:r>
              <a:rPr lang="en-US" sz="1800" dirty="0" smtClean="0"/>
              <a:t>It is also common to bow to express thanks, to apologize, to make a request or to ask someone a favor.</a:t>
            </a:r>
          </a:p>
          <a:p>
            <a:endParaRPr lang="en-US" sz="1800" dirty="0" smtClean="0"/>
          </a:p>
          <a:p>
            <a:r>
              <a:rPr lang="en-US" sz="1800" dirty="0" smtClean="0"/>
              <a:t>Shaking hands is uncommon among the Japanese, but again, exceptions are made for foreigners. </a:t>
            </a:r>
          </a:p>
          <a:p>
            <a:endParaRPr lang="en-US" sz="1800" dirty="0" smtClean="0"/>
          </a:p>
          <a:p>
            <a:endParaRPr lang="en-US" sz="1800" dirty="0" smtClean="0"/>
          </a:p>
          <a:p>
            <a:endParaRPr lang="en-US" sz="1800" dirty="0" smtClean="0"/>
          </a:p>
          <a:p>
            <a:pPr>
              <a:buNone/>
            </a:pPr>
            <a:endParaRPr lang="en-US" sz="1800" dirty="0"/>
          </a:p>
        </p:txBody>
      </p:sp>
      <p:sp>
        <p:nvSpPr>
          <p:cNvPr id="2" name="Title 1"/>
          <p:cNvSpPr>
            <a:spLocks noGrp="1"/>
          </p:cNvSpPr>
          <p:nvPr>
            <p:ph type="title"/>
          </p:nvPr>
        </p:nvSpPr>
        <p:spPr/>
        <p:txBody>
          <a:bodyPr/>
          <a:lstStyle/>
          <a:p>
            <a:r>
              <a:rPr lang="en-US" dirty="0" smtClean="0"/>
              <a:t>Greeting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1800" dirty="0" smtClean="0"/>
              <a:t>The number four is considered </a:t>
            </a:r>
            <a:r>
              <a:rPr lang="en-US" sz="1800" dirty="0" smtClean="0"/>
              <a:t>gloomy </a:t>
            </a:r>
            <a:r>
              <a:rPr lang="en-US" sz="1800" dirty="0" smtClean="0"/>
              <a:t>because it is pronounced the same as the word for death (shi). Therefore, one should not make presents that consist of four pieces, etc. In some hotels and hospitals the room number four is skipped. </a:t>
            </a:r>
          </a:p>
          <a:p>
            <a:r>
              <a:rPr lang="en-US" sz="1800" dirty="0" smtClean="0"/>
              <a:t>Do not stick your chopsticks into your food generally, but especially not into rice, because only at funerals, chopsticks are stuck into the rice which is put onto the altar. </a:t>
            </a:r>
          </a:p>
          <a:p>
            <a:r>
              <a:rPr lang="en-US" sz="1800" dirty="0" smtClean="0"/>
              <a:t>Giving food from chopstick to chopstick is only done with the bones of the cremated body at funerals.</a:t>
            </a:r>
          </a:p>
          <a:p>
            <a:r>
              <a:rPr lang="en-US" sz="1800" dirty="0" smtClean="0"/>
              <a:t>Do not sleep towards the North because bodies are laid down like that. </a:t>
            </a:r>
          </a:p>
          <a:p>
            <a:r>
              <a:rPr lang="en-US" sz="1800" dirty="0" smtClean="0"/>
              <a:t>If a funeral car passes you should hide your thumb. </a:t>
            </a:r>
          </a:p>
          <a:p>
            <a:r>
              <a:rPr lang="en-US" sz="1800" dirty="0" smtClean="0"/>
              <a:t>If you cut your nails at night, you will not be with your parents when they die. </a:t>
            </a:r>
          </a:p>
          <a:p>
            <a:r>
              <a:rPr lang="en-US" sz="1800" dirty="0" smtClean="0"/>
              <a:t>If you lie down right after you eat, you will become a cow. </a:t>
            </a:r>
          </a:p>
          <a:p>
            <a:r>
              <a:rPr lang="en-US" sz="1800" dirty="0" smtClean="0"/>
              <a:t>If you whistle in the night, a snake </a:t>
            </a:r>
            <a:r>
              <a:rPr lang="en-US" sz="1800" dirty="0" smtClean="0"/>
              <a:t>will come to you.</a:t>
            </a:r>
          </a:p>
          <a:p>
            <a:r>
              <a:rPr lang="en-US" sz="1800" dirty="0" smtClean="0"/>
              <a:t>There are some superstitions say that if a black cat crosses in front of you it causes bad luck.</a:t>
            </a:r>
            <a:endParaRPr lang="en-US" sz="1800" dirty="0" smtClean="0"/>
          </a:p>
          <a:p>
            <a:endParaRPr lang="en-US" sz="1800" dirty="0"/>
          </a:p>
        </p:txBody>
      </p:sp>
      <p:sp>
        <p:nvSpPr>
          <p:cNvPr id="2" name="Title 1"/>
          <p:cNvSpPr>
            <a:spLocks noGrp="1"/>
          </p:cNvSpPr>
          <p:nvPr>
            <p:ph type="title"/>
          </p:nvPr>
        </p:nvSpPr>
        <p:spPr/>
        <p:txBody>
          <a:bodyPr/>
          <a:lstStyle/>
          <a:p>
            <a:r>
              <a:rPr lang="en-US" dirty="0" smtClean="0"/>
              <a:t>Superstitions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D8D0C8"/>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55</TotalTime>
  <Words>1514</Words>
  <Application>Microsoft Office PowerPoint</Application>
  <PresentationFormat>On-screen Show (4:3)</PresentationFormat>
  <Paragraphs>72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Japanese Etiquette </vt:lpstr>
      <vt:lpstr>Inside the House (Slippers)</vt:lpstr>
      <vt:lpstr>Visiting a Temple</vt:lpstr>
      <vt:lpstr>Visiting a Shrine</vt:lpstr>
      <vt:lpstr>Table Manners</vt:lpstr>
      <vt:lpstr>Chopsticks</vt:lpstr>
      <vt:lpstr>Dining Out</vt:lpstr>
      <vt:lpstr>Greeting</vt:lpstr>
      <vt:lpstr>Superstitions</vt:lpstr>
      <vt:lpstr>THE END (: </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Etiquette </dc:title>
  <dc:creator>957238</dc:creator>
  <cp:lastModifiedBy>957238</cp:lastModifiedBy>
  <cp:revision>8</cp:revision>
  <dcterms:created xsi:type="dcterms:W3CDTF">2011-05-03T17:04:05Z</dcterms:created>
  <dcterms:modified xsi:type="dcterms:W3CDTF">2011-05-16T17:02:17Z</dcterms:modified>
</cp:coreProperties>
</file>