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CB9C5-5E0A-425B-BD9C-92FB3FEE0D09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B17C5-9D07-47CA-8D56-BA31084380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War_flag_of_the_Imperial_Japanese_Army.sv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Franco-JapaneseInfantryTraining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1875Uniform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Murata_gun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IJA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Nanking_bodies_1937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War flag of the Imperial Japanese Army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35" y="381000"/>
            <a:ext cx="9123265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2060"/>
                </a:solidFill>
              </a:rPr>
              <a:t>Japanese Imperial Army</a:t>
            </a:r>
            <a:endParaRPr lang="en-US" b="1" u="sng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Hunter Blommer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After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WWI-1,455 deaths</a:t>
            </a:r>
          </a:p>
          <a:p>
            <a:r>
              <a:rPr lang="en-US" dirty="0" smtClean="0"/>
              <a:t>WWII-2,566,000 deaths</a:t>
            </a:r>
          </a:p>
          <a:p>
            <a:pPr lvl="1"/>
            <a:r>
              <a:rPr lang="en-US" dirty="0" smtClean="0"/>
              <a:t>672,000 Japanese civilians dead</a:t>
            </a:r>
          </a:p>
          <a:p>
            <a:pPr lvl="1"/>
            <a:r>
              <a:rPr lang="en-US" dirty="0" smtClean="0"/>
              <a:t>810,000 missing in action</a:t>
            </a:r>
          </a:p>
          <a:p>
            <a:pPr lvl="1"/>
            <a:r>
              <a:rPr lang="en-US" dirty="0" smtClean="0"/>
              <a:t>7,500 prisoners </a:t>
            </a:r>
            <a:r>
              <a:rPr lang="en-US" smtClean="0"/>
              <a:t>of war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Facts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Imperial army served Japan.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was active from 1871-1945.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had 6,095,000 men at one time.</a:t>
            </a:r>
          </a:p>
          <a:p>
            <a:pPr>
              <a:buFont typeface="Wingdings" pitchFamily="2" charset="2"/>
              <a:buChar char="q"/>
            </a:pP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</a:rPr>
              <a:t>大日本帝國陸軍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</a:rPr>
              <a:t>, This is how you spell “Imperial Japanese Army” in traditional calligraphy.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How It Started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In 1871 the Japanese Imperial Army was started. After the overthrow of Tokugawa Shogunate Japan needed a military to protect it. This is how The Japanese Imperial Army started.</a:t>
            </a:r>
          </a:p>
        </p:txBody>
      </p:sp>
      <p:pic>
        <p:nvPicPr>
          <p:cNvPr id="5124" name="Picture 4" descr="http://upload.wikimedia.org/wikipedia/commons/thumb/0/01/Franco-JapaneseInfantryTraining.jpg/200px-Franco-JapaneseInfantryTrain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191000"/>
            <a:ext cx="4343400" cy="1520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57150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Training for the Imperial Army</a:t>
            </a:r>
            <a:endParaRPr lang="en-US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First Deployment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 1874 after the murder of 45 crew members on a shipwrecked vessel the Imperial Japanese Army was sent to investigate. This ship was wrecked on the southern tip of Taiwan. The man were murdered by Paiwan Aborigines.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http://upload.wikimedia.org/wikipedia/commons/thumb/c/c3/1875Uniform.jpg/200px-1875Unifor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1000"/>
            <a:ext cx="3602179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Satsuma Rebellion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 the late 1870’s the overthrow of the emperor caused a lot of conflict. Samurai warriors led the rebellion against the Imperial Army of Japan. This Rebellion caused a civil war. The war ending though because the Imperial Army had modernized tactics and weapons.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First Sino Japanese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This war was fought between The Qing Dynasty and Japanese Meiji Government. It was over control of Korea. The Meiji government won again because their western tactics and modern weapons.</a:t>
            </a:r>
            <a:endParaRPr lang="en-US" dirty="0"/>
          </a:p>
        </p:txBody>
      </p:sp>
      <p:pic>
        <p:nvPicPr>
          <p:cNvPr id="2052" name="Picture 4" descr="http://upload.wikimedia.org/wikipedia/commons/thumb/5/58/Murata_gun.jpg/300px-Murata_gu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343400"/>
            <a:ext cx="5034643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Japan was not highly involved in this war other than they helped defeat the Germans in the battle of Tsingtao.</a:t>
            </a:r>
            <a:endParaRPr lang="en-US" dirty="0"/>
          </a:p>
        </p:txBody>
      </p:sp>
      <p:pic>
        <p:nvPicPr>
          <p:cNvPr id="1026" name="Picture 2" descr="http://upload.wikimedia.org/wikipedia/commons/thumb/2/22/IJA.JPG/220px-IJ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2667000" cy="4000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0" y="5715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Imperial Japanese Army uniform known as the Kiaochow.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WWII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 Imperial Army had 51 divisions and 1,700,000 men in 1941. In 1945 They had a total of 5.5 million men stationed in the Philippines, Thailand, Hong Kong, and many other Asian Countries. Around 1943 Japan had a shortage of supplies which caused many casualties due to starvation and many aircraft and artillery were not useable because the lack of spare parts.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War Crimes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783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Japan was very well known for it’s Brutality against prisoners of war. This includes the Nanking Massacre where over 200,000 disarmed soldiers and citizens were murdered and an estimated, 20,000-80,000 women were raped by soldiers of the Imperial Army.</a:t>
            </a:r>
            <a:endParaRPr lang="en-US" dirty="0"/>
          </a:p>
        </p:txBody>
      </p:sp>
      <p:pic>
        <p:nvPicPr>
          <p:cNvPr id="1026" name="Picture 2" descr="Nanking bodies 193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038600"/>
            <a:ext cx="4190997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380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Japanese Imperial Army</vt:lpstr>
      <vt:lpstr>Facts</vt:lpstr>
      <vt:lpstr>How It Started</vt:lpstr>
      <vt:lpstr>First Deployment</vt:lpstr>
      <vt:lpstr>Satsuma Rebellion</vt:lpstr>
      <vt:lpstr>First Sino Japanese War</vt:lpstr>
      <vt:lpstr>WWI</vt:lpstr>
      <vt:lpstr>WWII</vt:lpstr>
      <vt:lpstr>War Crimes</vt:lpstr>
      <vt:lpstr>After Facts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953402</dc:creator>
  <cp:lastModifiedBy>953402</cp:lastModifiedBy>
  <cp:revision>16</cp:revision>
  <dcterms:created xsi:type="dcterms:W3CDTF">2011-04-14T16:00:12Z</dcterms:created>
  <dcterms:modified xsi:type="dcterms:W3CDTF">2011-04-28T17:05:52Z</dcterms:modified>
</cp:coreProperties>
</file>