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FDD473D-EEA5-445A-BBDE-4E7C3D2AC7EE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91D733-9438-4328-97E0-618D95838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enpokarate.com/origin_of_kenpo_karate.html" TargetMode="External"/><Relationship Id="rId2" Type="http://schemas.openxmlformats.org/officeDocument/2006/relationships/hyperlink" Target="http://en.wikipedia.org/wiki/Kenp%C5%8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xdojo.com/about_kenpo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Kenpo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Jack Atkinson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Kenpo</a:t>
            </a:r>
            <a:r>
              <a:rPr lang="en-US" dirty="0" smtClean="0"/>
              <a:t> is believed to be one of the first forms of martial arts.</a:t>
            </a:r>
          </a:p>
          <a:p>
            <a:r>
              <a:rPr lang="en-US" dirty="0" smtClean="0"/>
              <a:t>It is believed to have started over a thousand years ago in china.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Kenpo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Japanese culture </a:t>
            </a:r>
            <a:r>
              <a:rPr lang="en-US" dirty="0" err="1" smtClean="0"/>
              <a:t>Kenpo</a:t>
            </a:r>
            <a:r>
              <a:rPr lang="en-US" dirty="0" smtClean="0"/>
              <a:t> is used to designate Chinese martial arts. </a:t>
            </a:r>
            <a:r>
              <a:rPr lang="en-US" dirty="0" err="1" smtClean="0"/>
              <a:t>Kenpo</a:t>
            </a:r>
            <a:r>
              <a:rPr lang="en-US" dirty="0" smtClean="0"/>
              <a:t> is more commonly known as kung fu in America.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name for </a:t>
            </a:r>
            <a:r>
              <a:rPr lang="en-US" dirty="0" err="1" smtClean="0"/>
              <a:t>Kenpo</a:t>
            </a:r>
            <a:r>
              <a:rPr lang="en-US" dirty="0" smtClean="0"/>
              <a:t> was developed in Hawaii along with many other common martial arts. In America </a:t>
            </a:r>
            <a:r>
              <a:rPr lang="en-US" dirty="0" err="1" smtClean="0"/>
              <a:t>Kenpo</a:t>
            </a:r>
            <a:r>
              <a:rPr lang="en-US" dirty="0" smtClean="0"/>
              <a:t> is also called </a:t>
            </a:r>
            <a:r>
              <a:rPr lang="en-US" dirty="0" err="1" smtClean="0"/>
              <a:t>Kenpo</a:t>
            </a:r>
            <a:r>
              <a:rPr lang="en-US" dirty="0" smtClean="0"/>
              <a:t> Karate. A different branch of </a:t>
            </a:r>
            <a:r>
              <a:rPr lang="en-US" dirty="0" err="1" smtClean="0"/>
              <a:t>Kenpo</a:t>
            </a:r>
            <a:r>
              <a:rPr lang="en-US" dirty="0" smtClean="0"/>
              <a:t> is used on the east coast and was created by Nick </a:t>
            </a:r>
            <a:r>
              <a:rPr lang="en-US" dirty="0" err="1" smtClean="0"/>
              <a:t>Cerio</a:t>
            </a:r>
            <a:r>
              <a:rPr lang="en-US" dirty="0" smtClean="0"/>
              <a:t>. Since then the east coast version has been modified.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</a:t>
            </a:r>
            <a:r>
              <a:rPr lang="en-US" dirty="0" err="1" smtClean="0"/>
              <a:t>Kenpo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Kenpo</a:t>
            </a:r>
            <a:r>
              <a:rPr lang="en-US" dirty="0" smtClean="0"/>
              <a:t> was </a:t>
            </a:r>
            <a:r>
              <a:rPr lang="en-US" dirty="0" err="1" smtClean="0"/>
              <a:t>was</a:t>
            </a:r>
            <a:r>
              <a:rPr lang="en-US" dirty="0" smtClean="0"/>
              <a:t> brought over about 700 years ago from China to Japan by the Yoshida Clan and after that was soon adapted by the Komatsu Clan. The </a:t>
            </a:r>
            <a:r>
              <a:rPr lang="en-US" dirty="0" err="1" smtClean="0"/>
              <a:t>Japanse</a:t>
            </a:r>
            <a:r>
              <a:rPr lang="en-US" dirty="0" smtClean="0"/>
              <a:t> version was used to defend themselves from other unarmed Japanese martial arts. Today in China there is no martial art that resembles </a:t>
            </a:r>
            <a:r>
              <a:rPr lang="en-US" dirty="0" err="1" smtClean="0"/>
              <a:t>Kenpo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belt ranking system in </a:t>
            </a:r>
            <a:r>
              <a:rPr lang="en-US" dirty="0" err="1" smtClean="0"/>
              <a:t>Kenpo</a:t>
            </a:r>
            <a:r>
              <a:rPr lang="en-US" dirty="0" smtClean="0"/>
              <a:t> like many other martial arts. white, yellow, orange, purple, blue, green, third </a:t>
            </a:r>
            <a:r>
              <a:rPr lang="en-US" dirty="0" err="1" smtClean="0"/>
              <a:t>kyu</a:t>
            </a:r>
            <a:r>
              <a:rPr lang="en-US" dirty="0" smtClean="0"/>
              <a:t> brown, second </a:t>
            </a:r>
            <a:r>
              <a:rPr lang="en-US" dirty="0" err="1" smtClean="0"/>
              <a:t>kyu</a:t>
            </a:r>
            <a:r>
              <a:rPr lang="en-US" dirty="0" smtClean="0"/>
              <a:t> brown, first </a:t>
            </a:r>
            <a:r>
              <a:rPr lang="en-US" dirty="0" err="1" smtClean="0"/>
              <a:t>kyu</a:t>
            </a:r>
            <a:r>
              <a:rPr lang="en-US" dirty="0" smtClean="0"/>
              <a:t> brown, and first through tenth black.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Rankings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 Parker is believed to have brought </a:t>
            </a:r>
            <a:r>
              <a:rPr lang="en-US" dirty="0" err="1" smtClean="0"/>
              <a:t>Kenpo</a:t>
            </a:r>
            <a:r>
              <a:rPr lang="en-US" dirty="0" smtClean="0"/>
              <a:t> to the United States.</a:t>
            </a:r>
          </a:p>
          <a:p>
            <a:r>
              <a:rPr lang="en-US" dirty="0" smtClean="0"/>
              <a:t>He was born and raised in Hawaii and learned </a:t>
            </a:r>
            <a:r>
              <a:rPr lang="en-US" dirty="0" err="1" smtClean="0"/>
              <a:t>Kenpo</a:t>
            </a:r>
            <a:r>
              <a:rPr lang="en-US" dirty="0" smtClean="0"/>
              <a:t> from Frank Chow.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 Parker	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http://en.wikipedia.org/wiki/Kenp%C5%8D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http://kenpokarate.com/origin_of_kenpo_karate.html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www.maxdojo.com/about_kenpo.html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D8D0C8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256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Kenpo</vt:lpstr>
      <vt:lpstr>What is Kenpo</vt:lpstr>
      <vt:lpstr>Usage</vt:lpstr>
      <vt:lpstr>American Kenpo</vt:lpstr>
      <vt:lpstr>History</vt:lpstr>
      <vt:lpstr>Rankings</vt:lpstr>
      <vt:lpstr>Ed Parker 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Kenpo</dc:title>
  <dc:creator>954917</dc:creator>
  <cp:lastModifiedBy>954917</cp:lastModifiedBy>
  <cp:revision>6</cp:revision>
  <dcterms:created xsi:type="dcterms:W3CDTF">2011-05-13T13:26:28Z</dcterms:created>
  <dcterms:modified xsi:type="dcterms:W3CDTF">2011-05-13T18:36:49Z</dcterms:modified>
</cp:coreProperties>
</file>