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06C4B-43E2-4E21-8AC0-B64647CA58FA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5A829-A435-44A4-BA86-868F2DF238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enya-kikuyu-002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999" y="533401"/>
            <a:ext cx="8626551" cy="5797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Kikuyu Tribe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By Andrew Dahlberg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Kikuyu and Massai hunt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Kikuyu and Massai are each in Kenya and have large hunt parties sometimes they have elaborate garb like the one shown bellow</a:t>
            </a:r>
            <a:endParaRPr lang="en-US" dirty="0"/>
          </a:p>
        </p:txBody>
      </p:sp>
      <p:pic>
        <p:nvPicPr>
          <p:cNvPr id="6" name="Picture 5" descr="SuperStock_2070-849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276600"/>
            <a:ext cx="4572000" cy="327703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Mwai Kibaki is in fact a kikuyu who is now president of Kenya and recently turned 81</a:t>
            </a:r>
            <a:endParaRPr lang="en-US" dirty="0"/>
          </a:p>
        </p:txBody>
      </p:sp>
      <p:pic>
        <p:nvPicPr>
          <p:cNvPr id="4" name="Picture 3" descr="Mwai_Kibaki_at_8th_EAC_summit%2C_November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743200"/>
            <a:ext cx="4660867" cy="398425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in crocodile tears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Njenga</a:t>
            </a:r>
            <a:r>
              <a:rPr lang="en-US" dirty="0" smtClean="0"/>
              <a:t> and his men were portrayed as a few of kikuyu mercenaries and it is true that that kikuyu are master at throwing the spear but they have very strong religious beliefs</a:t>
            </a:r>
            <a:endParaRPr lang="en-US" dirty="0"/>
          </a:p>
        </p:txBody>
      </p:sp>
      <p:pic>
        <p:nvPicPr>
          <p:cNvPr id="4" name="Picture 3" descr="Last_Supper_Nj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667943"/>
            <a:ext cx="6324600" cy="295662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Massai</a:t>
            </a:r>
            <a:r>
              <a:rPr lang="en-US" dirty="0" smtClean="0"/>
              <a:t> and Kikuyu sometimes </a:t>
            </a:r>
            <a:r>
              <a:rPr lang="en-US" dirty="0" err="1" smtClean="0"/>
              <a:t>preffer</a:t>
            </a:r>
            <a:r>
              <a:rPr lang="en-US" dirty="0" smtClean="0"/>
              <a:t> to eat raw meat to cooked meat, goat is a favorite of many.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381000"/>
            <a:ext cx="6172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Food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goat_cubes_and_bo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7239000" cy="343408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80px-KikuyuWo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2819400"/>
            <a:ext cx="3797227" cy="3759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Ceremonies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As many tribes do the kikuyu have passage of manhood marriage and </a:t>
            </a:r>
            <a:r>
              <a:rPr lang="en-US" smtClean="0"/>
              <a:t>sacrificial ceremonies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562600" y="4343400"/>
            <a:ext cx="3124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kikuyu bride left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126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Kikuyu Tribe</vt:lpstr>
      <vt:lpstr>Kikuyu and Massai hunt</vt:lpstr>
      <vt:lpstr>Famous people</vt:lpstr>
      <vt:lpstr>Use in crocodile tears</vt:lpstr>
      <vt:lpstr>PowerPoint Presentation</vt:lpstr>
      <vt:lpstr>Ceremonies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 Andrew</dc:creator>
  <cp:lastModifiedBy>Owner</cp:lastModifiedBy>
  <cp:revision>14</cp:revision>
  <dcterms:created xsi:type="dcterms:W3CDTF">2010-10-17T01:33:26Z</dcterms:created>
  <dcterms:modified xsi:type="dcterms:W3CDTF">2010-10-22T02:15:36Z</dcterms:modified>
</cp:coreProperties>
</file>