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189" autoAdjust="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-183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998755-1BC9-43F7-9E29-26F4CA96ED4C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737D7-5ABE-4997-A1B8-E4CFEDA7D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17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EBA63-BFE9-431C-9A20-5FC577A99329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5372C-5EF0-4660-A07F-2C6D778E8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760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72C-5EF0-4660-A07F-2C6D778E8B5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72C-5EF0-4660-A07F-2C6D778E8B5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527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374A-FBB7-4CB2-B16B-FF44C860F56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3854-4EEB-4C80-8EAB-44952F9455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374A-FBB7-4CB2-B16B-FF44C860F56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3854-4EEB-4C80-8EAB-44952F945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374A-FBB7-4CB2-B16B-FF44C860F56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3854-4EEB-4C80-8EAB-44952F945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374A-FBB7-4CB2-B16B-FF44C860F56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3854-4EEB-4C80-8EAB-44952F945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374A-FBB7-4CB2-B16B-FF44C860F56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3854-4EEB-4C80-8EAB-44952F945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374A-FBB7-4CB2-B16B-FF44C860F56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3854-4EEB-4C80-8EAB-44952F945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374A-FBB7-4CB2-B16B-FF44C860F56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3854-4EEB-4C80-8EAB-44952F945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374A-FBB7-4CB2-B16B-FF44C860F56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3854-4EEB-4C80-8EAB-44952F945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374A-FBB7-4CB2-B16B-FF44C860F56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3854-4EEB-4C80-8EAB-44952F945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374A-FBB7-4CB2-B16B-FF44C860F56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3854-4EEB-4C80-8EAB-44952F9455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374A-FBB7-4CB2-B16B-FF44C860F56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D3854-4EEB-4C80-8EAB-44952F9455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9C2374A-FBB7-4CB2-B16B-FF44C860F56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CAD3854-4EEB-4C80-8EAB-44952F945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b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b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b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bmp"/><Relationship Id="rId4" Type="http://schemas.openxmlformats.org/officeDocument/2006/relationships/image" Target="../media/image17.bm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bmp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Kim_Jong-il" TargetMode="External"/><Relationship Id="rId2" Type="http://schemas.openxmlformats.org/officeDocument/2006/relationships/hyperlink" Target="http://en.wikipedia.org/wiki/Culture_of_Kore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Kimchi" TargetMode="External"/><Relationship Id="rId4" Type="http://schemas.openxmlformats.org/officeDocument/2006/relationships/hyperlink" Target="http://en.wikipedia.org/wiki/Lee_Myung-ba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Korean Culture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6400800" cy="1752600"/>
          </a:xfrm>
        </p:spPr>
        <p:txBody>
          <a:bodyPr/>
          <a:lstStyle/>
          <a:p>
            <a:r>
              <a:rPr lang="en-US" dirty="0" smtClean="0"/>
              <a:t>By: Hannah </a:t>
            </a:r>
            <a:r>
              <a:rPr lang="en-US" dirty="0" err="1" smtClean="0"/>
              <a:t>Staska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Dance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There are two common dances in </a:t>
            </a:r>
            <a:r>
              <a:rPr lang="en-US" sz="2600" dirty="0" smtClean="0"/>
              <a:t>Korea: </a:t>
            </a:r>
            <a:r>
              <a:rPr lang="en-US" sz="2600" dirty="0"/>
              <a:t>C</a:t>
            </a:r>
            <a:r>
              <a:rPr lang="en-US" sz="2600" dirty="0" smtClean="0"/>
              <a:t>ourt </a:t>
            </a:r>
            <a:r>
              <a:rPr lang="en-US" sz="2600" dirty="0" smtClean="0"/>
              <a:t>dances and </a:t>
            </a:r>
            <a:r>
              <a:rPr lang="en-US" sz="2600" dirty="0" smtClean="0"/>
              <a:t>Folk </a:t>
            </a:r>
            <a:r>
              <a:rPr lang="en-US" sz="2600" dirty="0" smtClean="0"/>
              <a:t>dances</a:t>
            </a:r>
          </a:p>
          <a:p>
            <a:r>
              <a:rPr lang="en-US" sz="2600" dirty="0" smtClean="0"/>
              <a:t>Court </a:t>
            </a:r>
            <a:r>
              <a:rPr lang="en-US" sz="2600" dirty="0" smtClean="0"/>
              <a:t>dances are </a:t>
            </a:r>
            <a:r>
              <a:rPr lang="en-US" sz="2600" dirty="0" smtClean="0"/>
              <a:t>usually performed </a:t>
            </a:r>
            <a:r>
              <a:rPr lang="en-US" sz="2600" dirty="0" smtClean="0"/>
              <a:t>at banquets and Confucian rituals. Court dances can be divided into native </a:t>
            </a:r>
            <a:r>
              <a:rPr lang="en-US" sz="2600" dirty="0" smtClean="0"/>
              <a:t>and Form dances. The Form dances were imported f</a:t>
            </a:r>
            <a:r>
              <a:rPr lang="en-US" sz="2600" dirty="0" smtClean="0"/>
              <a:t>rom </a:t>
            </a:r>
            <a:r>
              <a:rPr lang="en-US" sz="2600" dirty="0" smtClean="0"/>
              <a:t>China</a:t>
            </a:r>
          </a:p>
          <a:p>
            <a:r>
              <a:rPr lang="en-US" sz="2600" dirty="0" smtClean="0"/>
              <a:t>The traditional clothing that women wear while dancing is called </a:t>
            </a:r>
            <a:r>
              <a:rPr lang="en-US" sz="2600" dirty="0" err="1" smtClean="0"/>
              <a:t>genja</a:t>
            </a:r>
            <a:endParaRPr lang="en-US" sz="2600" dirty="0" smtClean="0"/>
          </a:p>
          <a:p>
            <a:pPr>
              <a:buNone/>
            </a:pPr>
            <a:r>
              <a:rPr lang="en-US" sz="2800" dirty="0" smtClean="0"/>
              <a:t>    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korean danc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5029200"/>
            <a:ext cx="1943100" cy="1295400"/>
          </a:xfrm>
          <a:prstGeom prst="rect">
            <a:avLst/>
          </a:prstGeom>
        </p:spPr>
      </p:pic>
      <p:pic>
        <p:nvPicPr>
          <p:cNvPr id="7" name="Picture 6" descr="Korean_dancer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4705350"/>
            <a:ext cx="2909868" cy="1825942"/>
          </a:xfrm>
          <a:prstGeom prst="rect">
            <a:avLst/>
          </a:prstGeom>
        </p:spPr>
      </p:pic>
      <p:pic>
        <p:nvPicPr>
          <p:cNvPr id="8" name="Picture 7" descr="korean dancers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800" y="4719637"/>
            <a:ext cx="1943100" cy="14573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Homes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900" dirty="0" smtClean="0"/>
              <a:t>Are traditionally selected using </a:t>
            </a:r>
            <a:r>
              <a:rPr lang="en-US" sz="1900" dirty="0" smtClean="0"/>
              <a:t>geomancy</a:t>
            </a:r>
          </a:p>
          <a:p>
            <a:r>
              <a:rPr lang="en-US" sz="1900" dirty="0" smtClean="0"/>
              <a:t>Definition </a:t>
            </a:r>
            <a:r>
              <a:rPr lang="en-US" sz="1900" dirty="0"/>
              <a:t>of geomancy: divination by geographic features or by figures or lines</a:t>
            </a:r>
            <a:endParaRPr lang="en-US" sz="1900" dirty="0" smtClean="0"/>
          </a:p>
          <a:p>
            <a:r>
              <a:rPr lang="en-US" sz="1900" dirty="0" smtClean="0"/>
              <a:t>It is believed that any geographic buildings or configurations generates invisible forces of good or ill. There has to be a balance of negative and positive energies (yin and yang)</a:t>
            </a:r>
          </a:p>
          <a:p>
            <a:r>
              <a:rPr lang="en-US" sz="1900" dirty="0" smtClean="0"/>
              <a:t>A house is supposed to built on a side of a hill and face towards the south to receive the most sunlight</a:t>
            </a:r>
          </a:p>
          <a:p>
            <a:r>
              <a:rPr lang="en-US" sz="1900" dirty="0" smtClean="0"/>
              <a:t>Traditional Korean homes consist of an inner and outer wing</a:t>
            </a:r>
          </a:p>
          <a:p>
            <a:r>
              <a:rPr lang="en-US" sz="1900" dirty="0" smtClean="0"/>
              <a:t>Since prehistoric times, heated flooring has been used</a:t>
            </a:r>
          </a:p>
          <a:p>
            <a:r>
              <a:rPr lang="en-US" sz="1900" dirty="0" smtClean="0"/>
              <a:t>People may also live in modernized houses and apartments</a:t>
            </a:r>
          </a:p>
          <a:p>
            <a:pPr>
              <a:buNone/>
            </a:pPr>
            <a:endParaRPr lang="en-US" sz="1900" dirty="0" smtClean="0"/>
          </a:p>
        </p:txBody>
      </p:sp>
      <p:pic>
        <p:nvPicPr>
          <p:cNvPr id="4" name="Picture 3" descr="yin ya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4953000"/>
            <a:ext cx="1676400" cy="1676400"/>
          </a:xfrm>
          <a:prstGeom prst="rect">
            <a:avLst/>
          </a:prstGeom>
        </p:spPr>
      </p:pic>
      <p:pic>
        <p:nvPicPr>
          <p:cNvPr id="5" name="Picture 4" descr="traditional korean hous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5029200"/>
            <a:ext cx="2209800" cy="1657350"/>
          </a:xfrm>
          <a:prstGeom prst="rect">
            <a:avLst/>
          </a:prstGeom>
        </p:spPr>
      </p:pic>
      <p:pic>
        <p:nvPicPr>
          <p:cNvPr id="6" name="Picture 5" descr="north-korea-countryside hous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77000" y="4991100"/>
            <a:ext cx="1915160" cy="1436370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Gardens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Temple gardens and private gardens are mostly the same</a:t>
            </a:r>
          </a:p>
          <a:p>
            <a:r>
              <a:rPr lang="en-US" sz="2400" dirty="0" smtClean="0"/>
              <a:t>Koreans try </a:t>
            </a:r>
            <a:r>
              <a:rPr lang="en-US" sz="2400" dirty="0" smtClean="0"/>
              <a:t>to make gardens feel more natural than nature. Japanese and Chinese </a:t>
            </a:r>
            <a:r>
              <a:rPr lang="en-US" sz="2400" dirty="0" smtClean="0"/>
              <a:t>decorate </a:t>
            </a:r>
            <a:r>
              <a:rPr lang="en-US" sz="2400" dirty="0" smtClean="0"/>
              <a:t>their gardens with man made objects</a:t>
            </a:r>
          </a:p>
          <a:p>
            <a:r>
              <a:rPr lang="en-US" sz="2400" dirty="0" smtClean="0"/>
              <a:t>A </a:t>
            </a:r>
            <a:r>
              <a:rPr lang="en-US" sz="2400" dirty="0" smtClean="0"/>
              <a:t>lotus </a:t>
            </a:r>
            <a:r>
              <a:rPr lang="en-US" sz="2400" dirty="0" smtClean="0"/>
              <a:t>pond is an important feature to the garden. It usually has a pavilion built next to it so people can enjoy watching the water</a:t>
            </a:r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1" y="4495800"/>
            <a:ext cx="2362200" cy="1582794"/>
          </a:xfrm>
          <a:prstGeom prst="rect">
            <a:avLst/>
          </a:prstGeom>
          <a:effectLst>
            <a:reflection blurRad="6350" stA="50000" endA="275" endPos="40000" dist="1016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662" y="4495800"/>
            <a:ext cx="2232338" cy="1524000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419600"/>
            <a:ext cx="2227217" cy="167640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Clothing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traditional dress is called </a:t>
            </a:r>
            <a:r>
              <a:rPr lang="en-US" sz="2800" dirty="0" err="1" smtClean="0"/>
              <a:t>hanbok</a:t>
            </a:r>
            <a:r>
              <a:rPr lang="en-US" sz="2800" dirty="0" smtClean="0"/>
              <a:t> which has been worn since the ancient times</a:t>
            </a:r>
          </a:p>
          <a:p>
            <a:r>
              <a:rPr lang="en-US" sz="2800" dirty="0" smtClean="0"/>
              <a:t>The </a:t>
            </a:r>
            <a:r>
              <a:rPr lang="en-US" sz="2800" dirty="0" err="1" smtClean="0"/>
              <a:t>hanbok</a:t>
            </a:r>
            <a:r>
              <a:rPr lang="en-US" sz="2800" dirty="0" smtClean="0"/>
              <a:t> is worn during formal occasions</a:t>
            </a:r>
          </a:p>
          <a:p>
            <a:r>
              <a:rPr lang="en-US" sz="2800" dirty="0" smtClean="0"/>
              <a:t>The </a:t>
            </a:r>
            <a:r>
              <a:rPr lang="en-US" sz="2800" dirty="0" err="1" smtClean="0"/>
              <a:t>tradtional</a:t>
            </a:r>
            <a:r>
              <a:rPr lang="en-US" sz="2800" dirty="0" smtClean="0"/>
              <a:t> hat is called the </a:t>
            </a:r>
            <a:r>
              <a:rPr lang="en-US" sz="2800" dirty="0" err="1" smtClean="0"/>
              <a:t>gwanmo</a:t>
            </a:r>
            <a:endParaRPr lang="en-US" sz="2800" dirty="0" smtClean="0"/>
          </a:p>
          <a:p>
            <a:r>
              <a:rPr lang="en-US" sz="2800" dirty="0" smtClean="0"/>
              <a:t>Clothing is often an important mark of social rank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343400"/>
            <a:ext cx="1528355" cy="22288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4443460"/>
            <a:ext cx="2209800" cy="16573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4443460"/>
            <a:ext cx="1371600" cy="1721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61209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Food and agriculture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staple food of Korea is rice</a:t>
            </a:r>
          </a:p>
          <a:p>
            <a:r>
              <a:rPr lang="en-US" sz="2400" dirty="0" smtClean="0"/>
              <a:t>Main crops: beans, barley, and rice</a:t>
            </a:r>
          </a:p>
          <a:p>
            <a:r>
              <a:rPr lang="en-US" sz="2400" dirty="0" smtClean="0"/>
              <a:t>Because Korea is a peninsula, fish and seafood are important foods</a:t>
            </a:r>
          </a:p>
          <a:p>
            <a:r>
              <a:rPr lang="en-US" sz="2400" dirty="0" smtClean="0"/>
              <a:t>One of the most famous foods in Korea is </a:t>
            </a:r>
            <a:r>
              <a:rPr lang="en-US" sz="2400" dirty="0" err="1" smtClean="0"/>
              <a:t>Kimchi</a:t>
            </a:r>
            <a:r>
              <a:rPr lang="en-US" sz="2400" dirty="0" smtClean="0"/>
              <a:t>.  There are hundreds of varieties of </a:t>
            </a:r>
            <a:r>
              <a:rPr lang="en-US" sz="2400" dirty="0" err="1" smtClean="0"/>
              <a:t>Kimchi</a:t>
            </a:r>
            <a:endParaRPr lang="en-US" sz="2400" dirty="0" smtClean="0"/>
          </a:p>
          <a:p>
            <a:r>
              <a:rPr lang="en-US" dirty="0" err="1" smtClean="0"/>
              <a:t>Kimchi</a:t>
            </a:r>
            <a:r>
              <a:rPr lang="en-US" dirty="0" smtClean="0"/>
              <a:t>: a traditionally fermented Korean dish, made up of vegetables with varied seasonings</a:t>
            </a:r>
            <a:endParaRPr lang="en-US" sz="24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4892687"/>
            <a:ext cx="1914769" cy="14360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674" y="4871533"/>
            <a:ext cx="1685925" cy="16756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910483"/>
            <a:ext cx="2362200" cy="157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801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Religion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religion of Shamanism has been practiced in ancient times and in present day</a:t>
            </a:r>
          </a:p>
          <a:p>
            <a:r>
              <a:rPr lang="en-US" sz="2800" dirty="0" smtClean="0"/>
              <a:t>Buddhism and Confucianism were introduced to Korea by China</a:t>
            </a:r>
          </a:p>
          <a:p>
            <a:r>
              <a:rPr lang="en-US" sz="2800" dirty="0" smtClean="0"/>
              <a:t>Today, Confucianism plays a major role in the society</a:t>
            </a:r>
          </a:p>
          <a:p>
            <a:r>
              <a:rPr lang="en-US" sz="2800" dirty="0" smtClean="0"/>
              <a:t>The elders of Korea are respected greatly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199" y="4532789"/>
            <a:ext cx="1400175" cy="18630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269" y="4724400"/>
            <a:ext cx="2115360" cy="15808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614875"/>
            <a:ext cx="2609524" cy="17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476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Flags and Leaders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5" y="1524000"/>
            <a:ext cx="3133725" cy="219828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676400"/>
            <a:ext cx="3023937" cy="20519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4825" y="3795236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North Korean Flag                                                                   South Korean Flag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4193143"/>
            <a:ext cx="1562100" cy="2057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2925" y="6279118"/>
            <a:ext cx="8410575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Kim Jong </a:t>
            </a:r>
            <a:r>
              <a:rPr lang="en-US" dirty="0" err="1" smtClean="0"/>
              <a:t>ll</a:t>
            </a:r>
            <a:r>
              <a:rPr lang="en-US" dirty="0" smtClean="0"/>
              <a:t>                                                                               Lee </a:t>
            </a:r>
            <a:r>
              <a:rPr lang="en-US" dirty="0" err="1" smtClean="0"/>
              <a:t>Myung-Bak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4164568"/>
            <a:ext cx="1371600" cy="206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5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Resources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en.wikipedia.org/wiki/Culture_of_Korea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en.wikipedia.org/wiki/Kim_Jong-il</a:t>
            </a:r>
            <a:endParaRPr lang="en-US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en.wikipedia.org/wiki/Lee_Myung-bak</a:t>
            </a:r>
            <a:endParaRPr lang="en-US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en.wikipedia.org/wiki/Kimchi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733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Custom 7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CC0066"/>
      </a:accent1>
      <a:accent2>
        <a:srgbClr val="FFFFFF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4052</TotalTime>
  <Words>393</Words>
  <Application>Microsoft Office PowerPoint</Application>
  <PresentationFormat>On-screen Show (4:3)</PresentationFormat>
  <Paragraphs>47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Thatch</vt:lpstr>
      <vt:lpstr>Korean Culture</vt:lpstr>
      <vt:lpstr>Dance</vt:lpstr>
      <vt:lpstr>Homes</vt:lpstr>
      <vt:lpstr>Gardens</vt:lpstr>
      <vt:lpstr>Clothing</vt:lpstr>
      <vt:lpstr>Food and agriculture</vt:lpstr>
      <vt:lpstr>Religion </vt:lpstr>
      <vt:lpstr>Flags and Leaders</vt:lpstr>
      <vt:lpstr>Resources</vt:lpstr>
    </vt:vector>
  </TitlesOfParts>
  <Company>I.S.D. 742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Korean Culture</dc:title>
  <dc:creator>955527</dc:creator>
  <cp:lastModifiedBy>Owner</cp:lastModifiedBy>
  <cp:revision>25</cp:revision>
  <dcterms:created xsi:type="dcterms:W3CDTF">2011-04-14T18:22:32Z</dcterms:created>
  <dcterms:modified xsi:type="dcterms:W3CDTF">2011-04-22T17:53:43Z</dcterms:modified>
</cp:coreProperties>
</file>