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35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11A473-7031-4398-8EE3-3E2551BCBCEC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087761-B78D-48E2-9209-416D960B45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psofworld.com/paraguay/culture/music.html" TargetMode="External"/><Relationship Id="rId3" Type="http://schemas.openxmlformats.org/officeDocument/2006/relationships/hyperlink" Target="http://www.sbgmusic.com/html/teacher/reference/cultures/cuba.html" TargetMode="External"/><Relationship Id="rId7" Type="http://schemas.openxmlformats.org/officeDocument/2006/relationships/hyperlink" Target="http://www.hipecuador.com/html/ecuador/culture/ecuadorian_music_dance.htm" TargetMode="External"/><Relationship Id="rId2" Type="http://schemas.openxmlformats.org/officeDocument/2006/relationships/hyperlink" Target="http://en.wikipedia.org/wiki/Latin_American_mus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search?sclient=psy&amp;hl=en&amp;q=dominican+republic+music&amp;aq=0c&amp;aqi=g-c5&amp;aql=f&amp;oq=&amp;pbx=1&amp;cad=cbv" TargetMode="External"/><Relationship Id="rId5" Type="http://schemas.openxmlformats.org/officeDocument/2006/relationships/hyperlink" Target="http://carnaval.com/venezuela/music/" TargetMode="External"/><Relationship Id="rId4" Type="http://schemas.openxmlformats.org/officeDocument/2006/relationships/hyperlink" Target="http://www.boliviabella.com/bolivian-music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924800" cy="3298825"/>
          </a:xfrm>
          <a:solidFill>
            <a:schemeClr val="accent6"/>
          </a:solidFill>
          <a:ln/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Latin American Music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Paraguayan polka is the most popular musical form.</a:t>
            </a:r>
          </a:p>
          <a:p>
            <a:r>
              <a:rPr lang="en-US" dirty="0" err="1" smtClean="0"/>
              <a:t>Guarania</a:t>
            </a:r>
            <a:r>
              <a:rPr lang="en-US" dirty="0" smtClean="0"/>
              <a:t> is one of Paraguay’s own styles.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Paraguay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Venezuela is known for its own salsa, meringue, and distinct </a:t>
            </a:r>
            <a:r>
              <a:rPr lang="en-US" dirty="0" err="1" smtClean="0"/>
              <a:t>joropo</a:t>
            </a:r>
            <a:r>
              <a:rPr lang="en-US" dirty="0" smtClean="0"/>
              <a:t> and </a:t>
            </a:r>
            <a:r>
              <a:rPr lang="en-US" dirty="0" err="1" smtClean="0"/>
              <a:t>llanero</a:t>
            </a:r>
            <a:r>
              <a:rPr lang="en-US" dirty="0" smtClean="0"/>
              <a:t> music.</a:t>
            </a:r>
          </a:p>
          <a:p>
            <a:r>
              <a:rPr lang="en-US" dirty="0" smtClean="0"/>
              <a:t>Music varies from region.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joropo</a:t>
            </a:r>
            <a:r>
              <a:rPr lang="en-US" dirty="0" smtClean="0"/>
              <a:t> is a form of traditional Venezuelan music all over the country and possesses its own attributes according to region.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Venezuela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en.wikipedia.org/wiki/Latin_American_music</a:t>
            </a:r>
            <a:endParaRPr lang="en-US" dirty="0" smtClean="0"/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://www.sbgmusic.com/html/teacher/reference/cultures/cuba.html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://www.boliviabella.com/bolivian-music.html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 smtClean="0">
                <a:hlinkClick r:id="rId5"/>
              </a:rPr>
              <a:t>://carnaval.com/venezuela/music/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 smtClean="0">
                <a:hlinkClick r:id="rId6"/>
              </a:rPr>
              <a:t>://www.google.com/search?sclient=psy&amp;hl=en&amp;q=dominican+republic+music&amp;aq=0c&amp;aqi=g-c5&amp;aql=f&amp;oq=&amp;pbx=1&amp;cad=cbv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7"/>
              </a:rPr>
              <a:t>http</a:t>
            </a:r>
            <a:r>
              <a:rPr lang="en-US" dirty="0" smtClean="0">
                <a:hlinkClick r:id="rId7"/>
              </a:rPr>
              <a:t>://www.hipecuador.com/html/ecuador/culture/ecuadorian_music_dance.htm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8"/>
              </a:rPr>
              <a:t>http</a:t>
            </a:r>
            <a:r>
              <a:rPr lang="en-US" dirty="0" smtClean="0">
                <a:hlinkClick r:id="rId8"/>
              </a:rPr>
              <a:t>://www.mapsofworld.com/paraguay/culture/music.html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://www.sbgmusic.com/html/teacher/reference/cultures/cuba.html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tango is Argentina’s most famous music.</a:t>
            </a:r>
          </a:p>
          <a:p>
            <a:r>
              <a:rPr lang="en-US" dirty="0" smtClean="0"/>
              <a:t>Argentine rock was most popular in the 60s and is still the most popular.</a:t>
            </a:r>
          </a:p>
          <a:p>
            <a:r>
              <a:rPr lang="en-US" dirty="0" smtClean="0"/>
              <a:t>Uruguay has similar roots to Argentina.</a:t>
            </a:r>
          </a:p>
          <a:p>
            <a:r>
              <a:rPr lang="en-US" dirty="0" smtClean="0"/>
              <a:t>Their folk music is indistinguishable from its Argentine counterpart.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Argentina/</a:t>
            </a:r>
            <a:r>
              <a:rPr lang="en-US" dirty="0" err="1" smtClean="0"/>
              <a:t>Uruaguay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Bolivian music is most strongly linked to its native population than other South American styles. It’s folk music gradually fused into a more pop-like sound.</a:t>
            </a:r>
          </a:p>
          <a:p>
            <a:r>
              <a:rPr lang="en-US" dirty="0" smtClean="0"/>
              <a:t>Styles greatly vary between regions.</a:t>
            </a:r>
          </a:p>
          <a:p>
            <a:r>
              <a:rPr lang="en-US" dirty="0" smtClean="0"/>
              <a:t>Western Bolivia is traditional/Andean music.</a:t>
            </a:r>
          </a:p>
          <a:p>
            <a:r>
              <a:rPr lang="en-US" dirty="0" smtClean="0"/>
              <a:t>Andean music focuses on telling a story.</a:t>
            </a:r>
          </a:p>
          <a:p>
            <a:r>
              <a:rPr lang="en-US" dirty="0" smtClean="0"/>
              <a:t>Eastern Bolivian music is completely different. Music is usually very fast and festive. Traditional dances are typical of the tropical Amazonian tribes. </a:t>
            </a:r>
            <a:endParaRPr lang="en-US" dirty="0" smtClean="0"/>
          </a:p>
          <a:p>
            <a:r>
              <a:rPr lang="en-US" dirty="0" smtClean="0"/>
              <a:t>South Bolivia </a:t>
            </a:r>
            <a:r>
              <a:rPr lang="en-US" dirty="0" smtClean="0"/>
              <a:t>is the liveliest music in the country. It’s heavily influenced by Spanish flamenco and Argentine gauchos (cowboys)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Bolivia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Brazil is a large, diverse country influenced by African, European, and Amerindian forms.</a:t>
            </a:r>
          </a:p>
          <a:p>
            <a:r>
              <a:rPr lang="en-US" dirty="0" smtClean="0"/>
              <a:t>Developed styles such as </a:t>
            </a:r>
            <a:r>
              <a:rPr lang="en-US" dirty="0" err="1" smtClean="0"/>
              <a:t>choro</a:t>
            </a:r>
            <a:r>
              <a:rPr lang="en-US" dirty="0" smtClean="0"/>
              <a:t>, </a:t>
            </a:r>
            <a:r>
              <a:rPr lang="en-US" dirty="0" err="1" smtClean="0"/>
              <a:t>sertanejo</a:t>
            </a:r>
            <a:r>
              <a:rPr lang="en-US" dirty="0" smtClean="0"/>
              <a:t>, </a:t>
            </a:r>
            <a:r>
              <a:rPr lang="en-US" dirty="0" err="1" smtClean="0"/>
              <a:t>brega</a:t>
            </a:r>
            <a:r>
              <a:rPr lang="en-US" dirty="0" smtClean="0"/>
              <a:t>, </a:t>
            </a:r>
            <a:r>
              <a:rPr lang="en-US" dirty="0" err="1" smtClean="0"/>
              <a:t>frevo</a:t>
            </a:r>
            <a:r>
              <a:rPr lang="en-US" dirty="0" smtClean="0"/>
              <a:t>, samba, </a:t>
            </a:r>
            <a:r>
              <a:rPr lang="en-US" dirty="0" err="1" smtClean="0"/>
              <a:t>maracatu</a:t>
            </a:r>
            <a:r>
              <a:rPr lang="en-US" dirty="0" smtClean="0"/>
              <a:t>, </a:t>
            </a:r>
            <a:r>
              <a:rPr lang="en-US" dirty="0" err="1" smtClean="0"/>
              <a:t>bossa</a:t>
            </a:r>
            <a:r>
              <a:rPr lang="en-US" dirty="0" smtClean="0"/>
              <a:t> nova, and Brazilian rock.</a:t>
            </a:r>
          </a:p>
          <a:p>
            <a:r>
              <a:rPr lang="en-US" dirty="0" smtClean="0"/>
              <a:t>Samba is the best known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Brazil also has modern/experimental composition like </a:t>
            </a:r>
            <a:r>
              <a:rPr lang="en-US" dirty="0" err="1" smtClean="0"/>
              <a:t>electroacoustic</a:t>
            </a:r>
            <a:r>
              <a:rPr lang="en-US" dirty="0" smtClean="0"/>
              <a:t> music.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Mixture of African, </a:t>
            </a:r>
            <a:r>
              <a:rPr lang="en-US" dirty="0" smtClean="0"/>
              <a:t>Indigenous, European (especially Spanish), modern American, Caribbean, Cuban, and Jamaican making it very diverse.</a:t>
            </a:r>
          </a:p>
          <a:p>
            <a:r>
              <a:rPr lang="en-US" dirty="0" err="1" smtClean="0"/>
              <a:t>Shakira</a:t>
            </a:r>
            <a:r>
              <a:rPr lang="en-US" dirty="0" smtClean="0"/>
              <a:t> is the most recognized Colombian artist.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Colombia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Salsa is essentially Cuban is stylistic origin, but it also has styles mixed with pop, jazz, rock, and R&amp;B. </a:t>
            </a:r>
          </a:p>
          <a:p>
            <a:r>
              <a:rPr lang="en-US" dirty="0" smtClean="0"/>
              <a:t>One style of Cuban music was from the rural areas of western and central Cuba. It’s like Cuba’s “country” music.</a:t>
            </a:r>
          </a:p>
          <a:p>
            <a:r>
              <a:rPr lang="en-US" dirty="0" smtClean="0"/>
              <a:t>The lyrics are usually about life in the country, love, and sometimes humorous topics especially when dancing’s involved.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Street musicians are common through out the country.</a:t>
            </a:r>
          </a:p>
          <a:p>
            <a:r>
              <a:rPr lang="en-US" dirty="0" smtClean="0"/>
              <a:t>Dominicans love to dance.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Dominican Republic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Influence by African rhythms, traditional </a:t>
            </a:r>
            <a:r>
              <a:rPr lang="en-US" dirty="0" smtClean="0"/>
              <a:t>A</a:t>
            </a:r>
            <a:r>
              <a:rPr lang="en-US" dirty="0" smtClean="0"/>
              <a:t>ndean music, and indigenous music from the jungle.</a:t>
            </a:r>
          </a:p>
          <a:p>
            <a:r>
              <a:rPr lang="en-US" dirty="0" smtClean="0"/>
              <a:t>The most popular is considered the </a:t>
            </a:r>
            <a:r>
              <a:rPr lang="en-US" dirty="0" err="1" smtClean="0"/>
              <a:t>Pasillo</a:t>
            </a:r>
            <a:r>
              <a:rPr lang="en-US" dirty="0" smtClean="0"/>
              <a:t>, which originates from the classic Viennese waltz.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Ecuador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 Catholicism made a great impact. </a:t>
            </a:r>
          </a:p>
          <a:p>
            <a:r>
              <a:rPr lang="en-US" dirty="0" smtClean="0"/>
              <a:t>Folk songs are also popular. </a:t>
            </a:r>
          </a:p>
          <a:p>
            <a:r>
              <a:rPr lang="en-US" dirty="0" smtClean="0"/>
              <a:t>Modern music includes </a:t>
            </a:r>
            <a:r>
              <a:rPr lang="en-US" dirty="0" err="1" smtClean="0"/>
              <a:t>cumbia</a:t>
            </a:r>
            <a:r>
              <a:rPr lang="en-US" dirty="0" smtClean="0"/>
              <a:t>, hip-hop, salsa, and </a:t>
            </a:r>
            <a:r>
              <a:rPr lang="en-US" dirty="0" err="1" smtClean="0"/>
              <a:t>reggaeton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Salvador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8">
      <a:dk1>
        <a:srgbClr val="60B5CC"/>
      </a:dk1>
      <a:lt1>
        <a:sysClr val="window" lastClr="D8D0C8"/>
      </a:lt1>
      <a:dk2>
        <a:srgbClr val="E66C7D"/>
      </a:dk2>
      <a:lt2>
        <a:srgbClr val="D4D4D6"/>
      </a:lt2>
      <a:accent1>
        <a:srgbClr val="F0AD00"/>
      </a:accent1>
      <a:accent2>
        <a:srgbClr val="E88651"/>
      </a:accent2>
      <a:accent3>
        <a:srgbClr val="E66C7D"/>
      </a:accent3>
      <a:accent4>
        <a:srgbClr val="60B5CC"/>
      </a:accent4>
      <a:accent5>
        <a:srgbClr val="6BB76D"/>
      </a:accent5>
      <a:accent6>
        <a:srgbClr val="E88651"/>
      </a:accent6>
      <a:hlink>
        <a:srgbClr val="F0AD00"/>
      </a:hlink>
      <a:folHlink>
        <a:srgbClr val="E8865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444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Latin American Music</vt:lpstr>
      <vt:lpstr>Argentina/Uruaguay </vt:lpstr>
      <vt:lpstr>Bolivia</vt:lpstr>
      <vt:lpstr>Brazil</vt:lpstr>
      <vt:lpstr>Colombia</vt:lpstr>
      <vt:lpstr>Cuba</vt:lpstr>
      <vt:lpstr>Dominican Republic</vt:lpstr>
      <vt:lpstr>Ecuador</vt:lpstr>
      <vt:lpstr>El Salvador</vt:lpstr>
      <vt:lpstr>Paraguay</vt:lpstr>
      <vt:lpstr>Venezuela</vt:lpstr>
      <vt:lpstr>Slide 12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953980</dc:creator>
  <cp:lastModifiedBy>953980</cp:lastModifiedBy>
  <cp:revision>11</cp:revision>
  <dcterms:created xsi:type="dcterms:W3CDTF">2011-03-18T17:54:46Z</dcterms:created>
  <dcterms:modified xsi:type="dcterms:W3CDTF">2011-03-24T18:14:01Z</dcterms:modified>
</cp:coreProperties>
</file>