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11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4E493-0629-4C94-B9A1-4993301E2B68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68AA2-94E1-4D6D-A889-88B8DF7373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history.k12.ms.us/articles/224/economic-development-in-the-1930s-balance-agriculture-with-history" TargetMode="External"/><Relationship Id="rId7" Type="http://schemas.openxmlformats.org/officeDocument/2006/relationships/hyperlink" Target="http://www.ehow.com/how_2053133_harvest-cotton.html" TargetMode="External"/><Relationship Id="rId2" Type="http://schemas.openxmlformats.org/officeDocument/2006/relationships/hyperlink" Target="http://www.thepastisablast.com/funfacts/fun_facts_1930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alcot.com/ourcotton.asp?flag=ourcotton" TargetMode="External"/><Relationship Id="rId5" Type="http://schemas.openxmlformats.org/officeDocument/2006/relationships/hyperlink" Target="http://www.ehow.com/how_2053129_grow-cotton.html" TargetMode="External"/><Relationship Id="rId4" Type="http://schemas.openxmlformats.org/officeDocument/2006/relationships/hyperlink" Target="http://www.ganyardhillfarm.com/barn_news/teaching-resources/cotton_fac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 the Circle be Unbroken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Mildred D. Taylor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Mississippi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Mississippi’s main crop is cotton.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1930s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30s was the start of the Great Depression.</a:t>
            </a:r>
          </a:p>
          <a:p>
            <a:r>
              <a:rPr lang="en-US" dirty="0" smtClean="0"/>
              <a:t>Money was scarce and a lot of people didn’t have enough money to provide for their families.</a:t>
            </a:r>
          </a:p>
          <a:p>
            <a:r>
              <a:rPr lang="en-US" dirty="0" smtClean="0"/>
              <a:t>In the 30s, cotton was the main crop in the southern states.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Cotton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Cotton was the main cash crop in the south, and in some states, still is.</a:t>
            </a:r>
          </a:p>
          <a:p>
            <a:r>
              <a:rPr lang="en-US" sz="2800" dirty="0" smtClean="0"/>
              <a:t>Cotton is planted in the spring and harvested in the fall.</a:t>
            </a:r>
          </a:p>
          <a:p>
            <a:r>
              <a:rPr lang="en-US" sz="2800" dirty="0" smtClean="0"/>
              <a:t>After the cotton boll forms a ‘square’, it becomes a cotton flower, which then, over time, becomes an open boll and is ready to be picked.</a:t>
            </a:r>
          </a:p>
          <a:p>
            <a:r>
              <a:rPr lang="en-US" sz="2800" dirty="0" smtClean="0"/>
              <a:t>The cotton growing industry started in Virginia and spread south and west to Texas.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Cotton Farmers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To grow cotton, you might need:</a:t>
            </a:r>
          </a:p>
          <a:p>
            <a:r>
              <a:rPr lang="en-US" dirty="0" smtClean="0"/>
              <a:t>A garden hoe</a:t>
            </a:r>
          </a:p>
          <a:p>
            <a:r>
              <a:rPr lang="en-US" dirty="0" smtClean="0"/>
              <a:t>A “picker”*</a:t>
            </a:r>
          </a:p>
          <a:p>
            <a:r>
              <a:rPr lang="en-US" dirty="0" smtClean="0"/>
              <a:t>A border strip / sprinkler</a:t>
            </a:r>
          </a:p>
          <a:p>
            <a:r>
              <a:rPr lang="en-US" dirty="0" smtClean="0"/>
              <a:t>A spindle or a brush stripper*</a:t>
            </a:r>
          </a:p>
          <a:p>
            <a:r>
              <a:rPr lang="en-US" dirty="0" smtClean="0"/>
              <a:t>A module builder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*Used to harvest the cotton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Cotton Farming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hlinkClick r:id="rId2"/>
              </a:rPr>
              <a:t>http://www.thepastisablast.com/funfacts/fun_facts_1930s.htm</a:t>
            </a:r>
            <a:r>
              <a:rPr lang="en-US" sz="1600" dirty="0" smtClean="0"/>
              <a:t> </a:t>
            </a:r>
          </a:p>
          <a:p>
            <a:r>
              <a:rPr lang="en-US" sz="1600" dirty="0" smtClean="0">
                <a:hlinkClick r:id="rId3"/>
              </a:rPr>
              <a:t>http://www.mshistory.k12.ms.us/articles/224/economic-development-in-the-1930s-balance-agriculture-with-history</a:t>
            </a:r>
            <a:r>
              <a:rPr lang="en-US" sz="1600" dirty="0" smtClean="0"/>
              <a:t> </a:t>
            </a:r>
          </a:p>
          <a:p>
            <a:r>
              <a:rPr lang="en-US" sz="1600" dirty="0" smtClean="0">
                <a:hlinkClick r:id="rId4"/>
              </a:rPr>
              <a:t>http://www.ganyardhillfarm.com/barn_news/teaching-resources/cotton_facts/</a:t>
            </a:r>
            <a:endParaRPr lang="en-US" sz="1600" dirty="0" smtClean="0"/>
          </a:p>
          <a:p>
            <a:r>
              <a:rPr lang="en-US" sz="1600" dirty="0" smtClean="0">
                <a:hlinkClick r:id="rId5"/>
              </a:rPr>
              <a:t>http://www.ehow.com/how_2053129_grow-cotton.html</a:t>
            </a:r>
            <a:endParaRPr lang="en-US" sz="1600" dirty="0" smtClean="0"/>
          </a:p>
          <a:p>
            <a:r>
              <a:rPr lang="en-US" sz="1600" dirty="0" smtClean="0">
                <a:hlinkClick r:id="rId6"/>
              </a:rPr>
              <a:t>http://www.calcot.com/ourcotton.asp?flag=ourcotton</a:t>
            </a:r>
            <a:endParaRPr lang="en-US" sz="1600" dirty="0" smtClean="0"/>
          </a:p>
          <a:p>
            <a:r>
              <a:rPr lang="en-US" sz="1600" dirty="0" smtClean="0">
                <a:hlinkClick r:id="rId7"/>
              </a:rPr>
              <a:t>http://www.ehow.com/how_2053133_harvest-cotton.html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201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Let the Circle be Unbroken</vt:lpstr>
      <vt:lpstr>Mississippi</vt:lpstr>
      <vt:lpstr>The 1930s</vt:lpstr>
      <vt:lpstr>Cotton</vt:lpstr>
      <vt:lpstr>Cotton Farmers</vt:lpstr>
      <vt:lpstr>Tools Needed</vt:lpstr>
      <vt:lpstr>Cotton Farming</vt:lpstr>
      <vt:lpstr>Bibliography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 the Circle be Unbroken</dc:title>
  <dc:creator>961561</dc:creator>
  <cp:lastModifiedBy>961561</cp:lastModifiedBy>
  <cp:revision>5</cp:revision>
  <dcterms:created xsi:type="dcterms:W3CDTF">2010-10-28T18:16:02Z</dcterms:created>
  <dcterms:modified xsi:type="dcterms:W3CDTF">2010-10-28T19:02:11Z</dcterms:modified>
</cp:coreProperties>
</file>