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9E068-7E38-4118-9DF0-EF76BBE1E2AF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1ED17-3386-4AB0-A41E-F7596A790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C8F4F-53F0-4A04-91C7-3F7DF9EC4775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18220-EF78-4D37-9CE1-2090FE83F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6CAA7-7178-4F2C-987C-FD7D2DEAC513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E84B-8C68-4E29-96FB-6C4DDBC9A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A6AA7-FFC2-422B-A708-4F51288B55C7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5F50-30B6-40F8-B884-3975747C4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5478D-DD6D-444B-B7E4-5E1C4B9A30D9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83917-AB49-4B18-A197-17DA0D025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031DD-9B8A-4AB8-A822-DEFF22441A65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97552-EF33-4346-BD1F-7D4F4BE4E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4E812-A62A-4987-A41F-3FDC9ABF1A2A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2DB75-8533-4A28-B600-0D8EF5E4B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4B15D-13FC-464F-9E6D-7B93F925483E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10D78-D67A-457F-BFEC-B446F4715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FC530-036F-4506-A7A9-CE19E3A8FAA8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111F5-97EC-4F56-B55F-6B859ADAB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A483C-DE0C-4E16-A3D6-DE19517875E8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7AB7D-A474-47CE-85D7-09D876EC8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9ED10-2608-4696-99DD-E9A14C049F3B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2057B-1EC8-4530-84A1-2EA3AF29E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AC0467-D670-48B5-8D46-F7261ED030C0}" type="datetimeFigureOut">
              <a:rPr lang="en-US"/>
              <a:pPr>
                <a:defRPr/>
              </a:pPr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0651F0-E986-41CB-A0E1-A3168D9E8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Life in Mexico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Stephen </a:t>
            </a:r>
            <a:r>
              <a:rPr lang="en-US" dirty="0" err="1" smtClean="0"/>
              <a:t>Gruenke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Housing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Mexican houses are usually brick and concrete structures.</a:t>
            </a:r>
          </a:p>
          <a:p>
            <a:r>
              <a:rPr lang="en-US" smtClean="0"/>
              <a:t>Despite being small and simple, the houses are warm and comfortable.</a:t>
            </a:r>
          </a:p>
          <a:p>
            <a:r>
              <a:rPr lang="en-US" smtClean="0"/>
              <a:t>Large families will often live in one small house.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Toys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Most children in Mexico don’t have direct access to store-bought toys, so they make their own.</a:t>
            </a:r>
          </a:p>
          <a:p>
            <a:r>
              <a:rPr lang="en-US" smtClean="0"/>
              <a:t>These consist of string and cloth dolls, whittled slingshots, and simple marbles.</a:t>
            </a:r>
          </a:p>
          <a:p>
            <a:r>
              <a:rPr lang="en-US" smtClean="0"/>
              <a:t>A very popular toy “pet” is a flying beetle tied to a string.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Pets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Dogs are a common pet in Mexico, and are treated well, but are seen simply as animals.</a:t>
            </a:r>
          </a:p>
          <a:p>
            <a:r>
              <a:rPr lang="en-US" smtClean="0"/>
              <a:t>Birds are also a popular pet.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Music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Latin style is very popular in Mexico.  </a:t>
            </a:r>
          </a:p>
          <a:p>
            <a:r>
              <a:rPr lang="en-US" smtClean="0"/>
              <a:t>Mariachi bands are musical groups  of several members that play lively and upbeat music.</a:t>
            </a:r>
          </a:p>
        </p:txBody>
      </p:sp>
      <p:pic>
        <p:nvPicPr>
          <p:cNvPr id="18436" name="Picture 4" descr="thumbna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505200"/>
            <a:ext cx="4038600" cy="3055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Holidays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day of the dead is celebrated on November 2</a:t>
            </a:r>
            <a:r>
              <a:rPr lang="en-US" baseline="30000" smtClean="0"/>
              <a:t>nd</a:t>
            </a:r>
            <a:r>
              <a:rPr lang="en-US" smtClean="0"/>
              <a:t>.  Skeleton-themed decorations are placed everywhere, and offerings such as candy and flowers are made to dead relatives and friends.</a:t>
            </a:r>
          </a:p>
          <a:p>
            <a:r>
              <a:rPr lang="en-US" smtClean="0"/>
              <a:t>Cinco de Mayo is c a celebration of a major victory over the French occupying Mexico.</a:t>
            </a:r>
          </a:p>
        </p:txBody>
      </p:sp>
      <p:pic>
        <p:nvPicPr>
          <p:cNvPr id="19461" name="Picture 5" descr="thumbna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5143500"/>
            <a:ext cx="2286000" cy="1714500"/>
          </a:xfrm>
          <a:prstGeom prst="rect">
            <a:avLst/>
          </a:prstGeom>
          <a:noFill/>
        </p:spPr>
      </p:pic>
      <p:pic>
        <p:nvPicPr>
          <p:cNvPr id="19463" name="Picture 7" descr="thumbna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5138738"/>
            <a:ext cx="2590800" cy="1719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Sports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Soccer is the most popular sport in Mexico.</a:t>
            </a:r>
          </a:p>
          <a:p>
            <a:r>
              <a:rPr lang="en-US" smtClean="0"/>
              <a:t>Boxing is also widely liked.</a:t>
            </a:r>
          </a:p>
          <a:p>
            <a:r>
              <a:rPr lang="en-US" smtClean="0"/>
              <a:t>Bullfighting is a traditional and enjoyed by many people, but cruel to the animal.</a:t>
            </a:r>
          </a:p>
        </p:txBody>
      </p:sp>
      <p:pic>
        <p:nvPicPr>
          <p:cNvPr id="20485" name="Picture 5" descr="thumbna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833813"/>
            <a:ext cx="3962400" cy="3024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D8D0C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196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Arial</vt:lpstr>
      <vt:lpstr>Office Theme</vt:lpstr>
      <vt:lpstr>Life in Mexico</vt:lpstr>
      <vt:lpstr>Housing</vt:lpstr>
      <vt:lpstr>Toys</vt:lpstr>
      <vt:lpstr>Pets</vt:lpstr>
      <vt:lpstr>Music</vt:lpstr>
      <vt:lpstr>Holidays</vt:lpstr>
      <vt:lpstr>Sports</vt:lpstr>
    </vt:vector>
  </TitlesOfParts>
  <Company>I.S.D. 742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 Mexico</dc:title>
  <dc:creator>953955</dc:creator>
  <cp:lastModifiedBy>Classroom/Lab</cp:lastModifiedBy>
  <cp:revision>8</cp:revision>
  <dcterms:created xsi:type="dcterms:W3CDTF">2011-03-18T15:43:58Z</dcterms:created>
  <dcterms:modified xsi:type="dcterms:W3CDTF">2011-03-30T20:51:56Z</dcterms:modified>
</cp:coreProperties>
</file>