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3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705" autoAdjust="0"/>
  </p:normalViewPr>
  <p:slideViewPr>
    <p:cSldViewPr>
      <p:cViewPr varScale="1">
        <p:scale>
          <a:sx n="58" d="100"/>
          <a:sy n="58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D31287-708C-4DD0-B5BF-2B7AA3D1C0D0}" type="datetimeFigureOut">
              <a:rPr lang="en-US" smtClean="0"/>
              <a:pPr/>
              <a:t>5/17/2011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26638E-AE1B-4891-BB09-8715BC1D05A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8CD0425-EDAA-4BEE-8E33-F9F9E68615D4}" type="datetimeFigureOut">
              <a:rPr lang="en-US" smtClean="0"/>
              <a:pPr/>
              <a:t>5/17/2011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BA729E1-73BB-4214-9FF4-55E284447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CD0425-EDAA-4BEE-8E33-F9F9E68615D4}" type="datetimeFigureOut">
              <a:rPr lang="en-US" smtClean="0"/>
              <a:pPr/>
              <a:t>5/17/2011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A729E1-73BB-4214-9FF4-55E284447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CD0425-EDAA-4BEE-8E33-F9F9E68615D4}" type="datetimeFigureOut">
              <a:rPr lang="en-US" smtClean="0"/>
              <a:pPr/>
              <a:t>5/17/2011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A729E1-73BB-4214-9FF4-55E284447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CD0425-EDAA-4BEE-8E33-F9F9E68615D4}" type="datetimeFigureOut">
              <a:rPr lang="en-US" smtClean="0"/>
              <a:pPr/>
              <a:t>5/17/2011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A729E1-73BB-4214-9FF4-55E284447D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CD0425-EDAA-4BEE-8E33-F9F9E68615D4}" type="datetimeFigureOut">
              <a:rPr lang="en-US" smtClean="0"/>
              <a:pPr/>
              <a:t>5/17/2011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A729E1-73BB-4214-9FF4-55E284447D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CD0425-EDAA-4BEE-8E33-F9F9E68615D4}" type="datetimeFigureOut">
              <a:rPr lang="en-US" smtClean="0"/>
              <a:pPr/>
              <a:t>5/17/2011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A729E1-73BB-4214-9FF4-55E284447D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CD0425-EDAA-4BEE-8E33-F9F9E68615D4}" type="datetimeFigureOut">
              <a:rPr lang="en-US" smtClean="0"/>
              <a:pPr/>
              <a:t>5/17/2011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A729E1-73BB-4214-9FF4-55E284447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CD0425-EDAA-4BEE-8E33-F9F9E68615D4}" type="datetimeFigureOut">
              <a:rPr lang="en-US" smtClean="0"/>
              <a:pPr/>
              <a:t>5/17/2011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A729E1-73BB-4214-9FF4-55E284447D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CD0425-EDAA-4BEE-8E33-F9F9E68615D4}" type="datetimeFigureOut">
              <a:rPr lang="en-US" smtClean="0"/>
              <a:pPr/>
              <a:t>5/17/2011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A729E1-73BB-4214-9FF4-55E284447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8CD0425-EDAA-4BEE-8E33-F9F9E68615D4}" type="datetimeFigureOut">
              <a:rPr lang="en-US" smtClean="0"/>
              <a:pPr/>
              <a:t>5/17/2011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A729E1-73BB-4214-9FF4-55E284447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8CD0425-EDAA-4BEE-8E33-F9F9E68615D4}" type="datetimeFigureOut">
              <a:rPr lang="en-US" smtClean="0"/>
              <a:pPr/>
              <a:t>5/17/2011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BA729E1-73BB-4214-9FF4-55E284447D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8CD0425-EDAA-4BEE-8E33-F9F9E68615D4}" type="datetimeFigureOut">
              <a:rPr lang="en-US" smtClean="0"/>
              <a:pPr/>
              <a:t>5/17/2011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BA729E1-73BB-4214-9FF4-55E284447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en.wikipedia.org/wiki/File:WTF_Taekwondo_1.jpg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en.wikipedia.org/wiki/File:Jigoro_Kano_and_Kyuzo_Mifune.jpg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en.wikipedia.org/wiki/File:ChuckNorris200611292256.jpg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en.wikipedia.org/wiki/File:Asashoryu_fight_Jan08.JPG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en.wikipedia.org/wiki/File:BokFu.jpg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Martial Arts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953000" y="3505200"/>
            <a:ext cx="335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By: Morgan Finn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050" name="Picture 2" descr="http://t0.gstatic.com/images?q=tbn:ANd9GcRDWLNi64PXaEbsw7g-ssRrP49EvoWiBFo5yudA8QZvhP-DjC0utRxXzHTZ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304800"/>
            <a:ext cx="4572000" cy="48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572000" cy="4525963"/>
          </a:xfrm>
        </p:spPr>
        <p:txBody>
          <a:bodyPr/>
          <a:lstStyle/>
          <a:p>
            <a:r>
              <a:rPr lang="en-US" dirty="0" smtClean="0"/>
              <a:t>Taekwondo is a Korean martial art and the national sport of South Korea.</a:t>
            </a:r>
          </a:p>
          <a:p>
            <a:r>
              <a:rPr lang="en-US" dirty="0" smtClean="0"/>
              <a:t>Taekwondo may be loosely translated as “the art of the foot and fist” or “ the art of kicking and punching.”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Taekwondo</a:t>
            </a:r>
            <a:endParaRPr lang="en-US" dirty="0"/>
          </a:p>
        </p:txBody>
      </p:sp>
      <p:pic>
        <p:nvPicPr>
          <p:cNvPr id="23554" name="Picture 2" descr="WTF Taekwondo 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1470660"/>
            <a:ext cx="3581400" cy="43967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8305800" cy="4525963"/>
          </a:xfrm>
        </p:spPr>
        <p:txBody>
          <a:bodyPr/>
          <a:lstStyle/>
          <a:p>
            <a:r>
              <a:rPr lang="en-US" dirty="0" err="1" smtClean="0"/>
              <a:t>Bajan</a:t>
            </a:r>
            <a:r>
              <a:rPr lang="en-US" dirty="0" smtClean="0"/>
              <a:t> Stick-Licking or Stick Science is an African system of weapons fighting that features the use of fire hardened sticks of varying lengths.</a:t>
            </a:r>
          </a:p>
          <a:p>
            <a:r>
              <a:rPr lang="en-US" dirty="0" smtClean="0"/>
              <a:t>For much of Barbados' history, this African Fight has been an integral part of the society</a:t>
            </a:r>
          </a:p>
          <a:p>
            <a:r>
              <a:rPr lang="en-US" dirty="0" smtClean="0"/>
              <a:t>It has been a test of manhood, a fun but dangerous sport, a means of self defense and a method of settling disputes.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Bajan</a:t>
            </a:r>
            <a:r>
              <a:rPr lang="en-US" dirty="0" smtClean="0"/>
              <a:t> Stick Licking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Types of Martial Arts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219200"/>
            <a:ext cx="8382000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err="1" smtClean="0"/>
              <a:t>Shorinji</a:t>
            </a:r>
            <a:r>
              <a:rPr lang="en-US" dirty="0" smtClean="0"/>
              <a:t> </a:t>
            </a:r>
            <a:r>
              <a:rPr lang="en-US" dirty="0" err="1" smtClean="0"/>
              <a:t>Kempo</a:t>
            </a:r>
            <a:r>
              <a:rPr lang="en-US" dirty="0" smtClean="0"/>
              <a:t>; that is based in Japan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Judo; also from Japan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Chun </a:t>
            </a:r>
            <a:r>
              <a:rPr lang="en-US" dirty="0" err="1" smtClean="0"/>
              <a:t>Kuk</a:t>
            </a:r>
            <a:r>
              <a:rPr lang="en-US" dirty="0" smtClean="0"/>
              <a:t> Do; A Korean based, American  hybrid style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Sumo Wrestling; based in Japan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Bok Fu; also based in the USA</a:t>
            </a:r>
          </a:p>
          <a:p>
            <a:pPr>
              <a:buFont typeface="Arial" pitchFamily="34" charset="0"/>
              <a:buChar char="•"/>
            </a:pPr>
            <a:endParaRPr lang="en-US" sz="1600" dirty="0"/>
          </a:p>
          <a:p>
            <a:pPr>
              <a:buFont typeface="Arial" pitchFamily="34" charset="0"/>
              <a:buChar char="•"/>
            </a:pPr>
            <a:r>
              <a:rPr lang="en-US" dirty="0" err="1" smtClean="0"/>
              <a:t>Kapu</a:t>
            </a:r>
            <a:r>
              <a:rPr lang="en-US" dirty="0" smtClean="0"/>
              <a:t> </a:t>
            </a:r>
            <a:r>
              <a:rPr lang="en-US" dirty="0" err="1" smtClean="0"/>
              <a:t>Kuʻialua</a:t>
            </a:r>
            <a:r>
              <a:rPr lang="en-US" dirty="0" smtClean="0"/>
              <a:t>; </a:t>
            </a:r>
            <a:r>
              <a:rPr lang="en-US" dirty="0" err="1" smtClean="0"/>
              <a:t>Kuialua</a:t>
            </a:r>
            <a:r>
              <a:rPr lang="en-US" dirty="0" smtClean="0"/>
              <a:t> or </a:t>
            </a:r>
            <a:r>
              <a:rPr lang="en-US" dirty="0" err="1" smtClean="0"/>
              <a:t>Lua</a:t>
            </a:r>
            <a:r>
              <a:rPr lang="en-US" dirty="0" smtClean="0"/>
              <a:t>; based in </a:t>
            </a:r>
            <a:r>
              <a:rPr lang="en-US" dirty="0" err="1" smtClean="0"/>
              <a:t>Hawii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err="1" smtClean="0"/>
              <a:t>Bokator</a:t>
            </a:r>
            <a:r>
              <a:rPr lang="en-US" dirty="0" smtClean="0"/>
              <a:t>; is a Cambodian martial art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Taekwondo; is a Korean martial art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err="1" smtClean="0"/>
              <a:t>Bajan</a:t>
            </a:r>
            <a:r>
              <a:rPr lang="en-US" dirty="0" smtClean="0"/>
              <a:t> stick licking; Barbados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305800" cy="4419600"/>
          </a:xfrm>
        </p:spPr>
        <p:txBody>
          <a:bodyPr>
            <a:normAutofit/>
          </a:bodyPr>
          <a:lstStyle/>
          <a:p>
            <a:r>
              <a:rPr lang="en-US" dirty="0" err="1" smtClean="0"/>
              <a:t>Shorinji</a:t>
            </a:r>
            <a:r>
              <a:rPr lang="en-US" dirty="0" smtClean="0"/>
              <a:t> </a:t>
            </a:r>
            <a:r>
              <a:rPr lang="en-US" dirty="0" err="1" smtClean="0"/>
              <a:t>Kempo</a:t>
            </a:r>
            <a:r>
              <a:rPr lang="en-US" dirty="0" smtClean="0"/>
              <a:t> was established by </a:t>
            </a:r>
            <a:r>
              <a:rPr lang="en-US" dirty="0" err="1" smtClean="0"/>
              <a:t>Doshin</a:t>
            </a:r>
            <a:r>
              <a:rPr lang="en-US" dirty="0" smtClean="0"/>
              <a:t> So as a system for self improvement and training, in Japan in 1947 based on </a:t>
            </a:r>
            <a:r>
              <a:rPr lang="en-US" dirty="0" err="1" smtClean="0"/>
              <a:t>Shaolin</a:t>
            </a:r>
            <a:r>
              <a:rPr lang="en-US" dirty="0" smtClean="0"/>
              <a:t> kung fu.  </a:t>
            </a:r>
          </a:p>
          <a:p>
            <a:r>
              <a:rPr lang="en-US" dirty="0" smtClean="0"/>
              <a:t>The training methods are based on the philosophy “spirit and body are not separable.”</a:t>
            </a:r>
          </a:p>
          <a:p>
            <a:r>
              <a:rPr lang="en-US" dirty="0" smtClean="0"/>
              <a:t>In this way </a:t>
            </a:r>
            <a:r>
              <a:rPr lang="en-US" dirty="0" err="1" smtClean="0"/>
              <a:t>Kempo</a:t>
            </a:r>
            <a:r>
              <a:rPr lang="en-US" dirty="0" smtClean="0"/>
              <a:t> has been known to have three benefits of “self defense and training” “mental training” and “promoting health.”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Shorinji</a:t>
            </a:r>
            <a:r>
              <a:rPr lang="en-US" dirty="0" smtClean="0"/>
              <a:t> </a:t>
            </a:r>
            <a:r>
              <a:rPr lang="en-US" dirty="0" err="1" smtClean="0"/>
              <a:t>Kempo</a:t>
            </a:r>
            <a:endParaRPr lang="en-US" dirty="0"/>
          </a:p>
        </p:txBody>
      </p:sp>
      <p:sp>
        <p:nvSpPr>
          <p:cNvPr id="16386" name="AutoShape 2" descr="data:image/jpg;base64,/9j/4AAQSkZJRgABAQAAAQABAAD/2wCEAAkGBhQSEBUUEhQWFBUUFxcYFxQXFxcXGhccGBcYFxcXFxgXHCceHBwkHBccHy8gJCcpLC0sFx8xNTAqNSYsLCkBCQoKBQUFDQUFDSkYEhgpKSkpKSkpKSkpKSkpKSkpKSkpKSkpKSkpKSkpKSkpKSkpKSkpKSkpKSkpKSkpKSkpKf/AABEIANAA8AMBIgACEQEDEQH/xAAcAAAABwEBAAAAAAAAAAAAAAAAAQIFBgcIAwT/xABDEAACAQIEAwYEAggFAgYDAAABAhEAAwQSITEFBkEHEyJRYXEygZGhFEIjUmKxwdHh8AhygpLxFaIzNENjwtIWJET/xAAUAQEAAAAAAAAAAAAAAAAAAAAA/8QAFBEBAAAAAAAAAAAAAAAAAAAAAP/aAAwDAQACEQMRAD8AtHj957doXEGYW2zOo3ZADmC+ux+VI5Wxq37AuI4ZSTlPpMifWnUiq84/yviMCGvcNY5ZLPYmRvMoPnt7UFiEUVRDkztBtYtFW66pejVCQJ9galwcUCqKKHegEZtJ0rrdSNRsaDiaIVwxuNS0he4yoqiWZjAA9aiHB+1nB4jFmwrFQYFu4+i3GkgjX4ZgZSfinppITijFEppYFAIoRRgUqgRFFlpcUVAQFHFKFCKACjoUdAk0Io6FABQoxQoCoxQoUAFHRTR0BCjoRR0AoUKOg8xFJIpVCKDPfaDwUYfG3dIzMbiHUaMS3TSJOnsaasFzxjLAyreYjXwtJjSBE9K0hiuHW7hGdA0bSJpq4tyXhMSoF2yhjZgIZfZhrQQrs25lxOMa614zbthQP851MH0Xf3FWPhuI5dDqv7v6VG+E8sLgLXc2yzJmZgx38R2Jr0i4RQMfbcqXOGsEPjR1uDKdPDvMHyJrO1i+Qw16/wDNaB5twneWXA0kQR56aVQd7CG3dZD+U/1B9NKC3+yntMYOmExTEo0LZuH8jbBGJ1ynQDeDA2NXSKxz3m0/XTTyrRvZXzyMdhhbuMPxFkAOCRLqIy3B5+TeonqJCeChRKaMUAoiKVQNAkClUVHQHNCioUAoTRUKA6MCio6AUcUVHQFR0Qo6A6FAUKAUdCgKDhFCKOjoEsKSRXQ0g0HNwCIOtMvE8DlGZduo/iKenqpe3Lmm9h0w9my5tm4WdmUwYtlMonyJMn/KPOg8PaRzS2FthLQl7oI7zosCD7t5VTqvJkmSdZ6z/OrRwfFbfFcGVugC6nxxpB/LcXTY/YyPKq04jw57F023Go+4OxHyoEx7n7U+8ncwnBY2zfB0VwHHmh0cAdfCT8xTCTSlig2PZuBgCCCCAQQdCDqCD5RrXWoD2NcyfiuGqrtNzDnujJ1KxNtj/p0n9g+VT4UB0DQomoBNHUL7QOZbmHVbdogG4j5jOqhmt2VaN4m6TI6pTjyHj713Clr8lu8aGJ0IMMAoiQqhson9U0EjoiaOvPjMUttGe4wRFBLMxAAA3JJoOpajBqlOZf8AEBDlcDZDAf8Aq3swB/y21gxtqT/prpyh24XnuBcbZQWiVBvWpXu8xIDOjE5lnciIGutBdE0YpANLoDoURo6ATR0Qo6A6FChQCjoqOg4zQoRQoAaIijomoOVys99vWMzcQtID/wCHYEjyLO7fuitA3mrM/bBis/F737C20/2oP50DDyxxNrGIDL1GVhtmBIMfYVLOcuHi/ZF1NSgJG2qmCwOu43+tQGw0MOutWLwTGTbyttttvB3oK8RtaAbWPOvRxnAmzfdP1W09jqPtXldtQfSgtX/D9xXLjL1gnS7aDAebWmJHt4Xer8BrKHZ3xj8LxPDXSfD3gRunhueAz6CZ+VauWgXTPzZxF8Pgr961Ge1bZ1kZgcusEDoRI+9O9ebiWDF209tvhuIyH2ZSp+xoKEw3M3/V8b3t8d0UGGREXxCBfRnIkTq2sHoYmr34FwtcNh0tLsoO/mSWP74+VUZ2a8rPa4rew97fD6NGqkh1ZWB31yq1aCoCNVD/AIhONvbw1jDrouIZ2czuLWSF9ibgP+kVbxqru3fltr+CS+gk4ZyW/wAlwAMfkVQ+00Ge13q0eCcj3FwBv/rMvTLIiARv1n99Vph3yMGA1Bn51evJ3O2GvYdcNibsvcRR3YB067j4YmgknKPNgFmxavBhLNaS9E2zkgIGcaKx+ETpMDdgKmYaqO7VblrAWkt2HIvXg6gKSClnve9BJB37wAA9cp8q8nZnwK7inTGY27evLbb9BbuPcfOQfjOZvhB2A+IgzoIYL/FCaGGuFllly+kz/wAUH0oDFHSAaUKBQoUmjFAo0VHQoOcUUUYoqAqJqVSGoPDj74RGdjAUFifQCSfoKyNxfiRxGIu3m3uuzkTMZjIE+g0+Vad7Q8X3fDMW3/suP94yf/KsrUAqWcpcW3Rj4gPDP5hGo9xv6/vidP8AwXBFCrlcwJG3xLGuYf8AP8wHfnS0GZLq7MMp9xqPsf8AtqNVLOauHuFLKCbb+MCZy7Tp0Mnp0PrUTFB2PQj+M/3/ADrX/Accb2FsXTvdtWnPu6KxH1NY9RvvWmeyXma3ieHWbatN3DoqXVgiN8hHmCo39DQTmgwogaDUFfYWx3fHsQ5H6K/bVS8aBwAd/kRVgYdwyypBUaSDI09ahHdobjFs0Zm0BA6zr9ftT1yrigpNvodRJJ1oJCa4YmyGUqwBDAgqRIIOhBB3BGkV3NIagydz3yw+Ax12yZyfFbY/mRvhPvoQfUGjwmBuYO1hceplXuNoNIKHRWOurQ2kflNX52icg2uJWYkJfQHu7sf9jxqUJ+Y3HUHMuKVlY22ae7Zl0bMoMw2XpBI3G9B7+auYGxuLuYhgRmMKszlVRCr8gPvV/cj8KOEwdpGYO6rGb9WZOVROwJievptVKdnnAlxGLlwGS0MxUx4j+UQdxuT7etaM5fwIcZ2YFVMEA6zEkNB0323oHPhLuQWMxpAPX/ivPzpir1rBXb+HjvLCm7lbVXVBmdG91B1BmQK9PEeK27Y1ZVA8zG3QDzqC818afEcIxgE+MZVImd1L/LKPvQSLkrnezxKx3lnwssC5aJBa2TtPmDBhusdCCBJVNZB5Y5jvYHELfsGGU6r+V16ow6g/YwRqK1TyzzBbxuGt4iyZS4Jg7qRoyN6g6UDvR0kGlAUChRUKAoETRUKFARrncrqaQ9BBO2C9l4RiP2si/W4v8qzPWne1zD5uEYr9lVb6OtZioHjl3ghxDEjZCs+5Og+xqw14AUSCIEfENCPUe2/sfevb2YctRw9HKy2IuFh7A5VP2NWXY5RJHjgDT1P2oKT41Yiy5bwuisjp+U6Eow9xsarirx7SOW7li2xABV7dxCekqudT75QR8jVHUAp54BzLewN+3fsGGXQgzldZBZH81Pl00IgwaZq6PsP760GpOR+0jDcSWEPd3gJawx8Q8yp2dfUa+YFSm9chSfIE/asfcKx72bi3LTlLiGUdd1MdDVw8odt6XQbHEf0bEFRiFHhJMqc6j4eniGnt1CYYHDG+5KawTp1Gpg+nT6U/WOX2SGVhnBmPP51C+GPkcNacaHdWkN0kHYg+fWrEwzi/bV1OsaxtPUGg9JpDGlE9K5uaCC9rPNn4LAPkIF69+jta6iR43HXwr16Er6VmhLZPt59Km/aXzEcZxK47AmzZJtWlMgEK3iMftNJ+nlTTaxVpUEq2s9PKJA0jr96BrskoMw0I1DAlTPod6fuV+0S9g+/Mvda/lzZnIErsx0JLdOmg9ojGJfWNYGwO/wA640EqHOT4rGI+MaLcBMonJbHQgazrqep+VWnhcM1q02V89q4NfzK06SI129fpVBVJeV+eb2D8H/iWSdbZO3qh/KftQM/FsJ3V90GgB066HUa9RBqU9mnaI/DbxUjPh7pU3E6rGme3r8UHUdQAOghh5pxFq7f72y+ZXEwQQykbhgf3gkb00A0G0cNfV1V1IZWAZWGxBEgj0IM13FV/2I8TN3hFsMSTae5b9gDmUeujVYAoFUQo6FByFChNCgI0RFKNEaBm5mwHfYS/aG9yzcQe7IQv3IrIhEb7itm3RWY+NcDA5gbDt4lfGLOkSt26rER7OR8qDRvB+CrhUw9lde7tpbmI+FcpYDpJBPzp/rxWree4XnRdAPbrXtoGLm/B2XwzHEGLduXc+S5SrH/axrImLxGdpiAAAB6DafXqa0z24Ygrwa9lMZmtKfUFxI+1ZgoAKUf+f50SijY0He3sBrE/Taf3b+lcbm59zXWyCBIj+/f2rg29BJeUOdHwbZWHeWiRKHdfMp5H02MCtDcocR722L9gh7LA67THQg7EHfyqkezjs8GKuC7i8y2FGYIAQ10e/wCVPXc7DzGg7Ld0vdquVQBlCgBVA/KANABEaUHg49zBcw9oPGYEwW0hZjL9Zj5etVhzdzXi7iwt7KpDAqDlnLvBME+Uga7dKtPHuGQpplIIPz8j9/eo1yhy7bTGN3im8Quazcfxd3lMFQDsSDOYzqGiM0UFIca5axViyuIvWHS25yqzCCCNRpuAehO8Gma/daMp21MeU7if4Vo7tbwfeYNEOzXIJ0keB4InrMVQGO4Q1jxfEgIhiPUbqfuKDxcQtx3ekE21J9ZmD7RFeSpbzIlm5w/DXrVtlZXe1cY/mOVXGg0HWPc1EqAUKFCgFGPWiqfdmfZv+OfvsRKYVDr0N2N1U9FEat8h6BZnYHcP/TbgKZUS82S5BGeQpbffKdJHt0qweEcatYlM9lsy+fvsY9absDiRcZEw4UWUTwgABIgAaDZSNBodjXXgHNWFxhufhry3DbYq4EyurAHXcHKYI0IoHyhSRSxQcaOgKAoBRGjpDtpQIeqw45ysmI4+l9GKmzbtl427xSwT28OU1ZrNIJXWmzA8JFrM7auxLE+/8tqBj4jhL3DFOMS9cu21I76yxkZSQMydFIqc4XFLctrcQyrqGU+YYSD9DVb9p3HJ4biVXbIFPrLAEe+tPfIvFBZ4Fh714wEsZmLHoCY1PmI+tBDv8QfH1FhMMCJY5yP3faT8xVCVIue+aTj8a97ZZhB6ef8AfpUdoDBoxqddKTQoPUG0gAb6nWT0j23+tWN2YdnFvERisapNon9Da+HvomWaTOQaADrr0GtaJd01+VXrytjCMDhwveDLbWDuuwmDHnP9ZoJxiMRZV/AuSQFK5QBCAhYA+g6bV5LOLYkkkknY7aeUfSmB+Igbg9Nxt/f8q83EOZkw6d47AKDG8sWOygdf5UDrx/mezhl/SMMx+G2D4njoBP32/dUp5T8WEtXCmRrqh2EzvqNdoiNvOs/8Mw1zinFFN5lS20yQ0Klu2CSskjWNZPuRGlaQ4cqLaRbcZFVQkGRlAga9dBQQ3tQtsbdqPhzOD5SVEfOMw+Zqp+aOEk4ViJlQGg9cp1j0gVoDmDhIxFh7R0zaqddCNQTGsVV3E+A3cO2XELKMYLhiVYaZpO49jrvQQPghRsCmFuEL+IxSjzjPZKo5jotzuzUNv2GRijgqykhlO4I3BqY8qcGuXeL2cMxWcNeOc7/+XbXfoSv3qz+Y+X8Pb4VfuY20CA3fBVOR8+UIgLDWTMHyBPlQZ7oUvKJ3A2pwt2rVq4jOO9TQ5dp/ZaNY9RQduAYK1m7zECba65AYze5HT03PpVi4LtQshTbvWleyQoFobKoj4lET08O0aecxS5zng8kLw62TMjNduZR/pB8qimJxrOTsoP5VGUbzsN/nQWzzB27/AP67WsDa7tmEd6QFyA7lFH5vInbfWoFyFzc/DsYt8Zinw3UEeNDuNSBI3HqBTIcGQJ6Ex/WuOXf03FBr7ljmrD4+wL2HfMuzKdGQ/quvQ/Y9KexWQOWebr+AvC7h2ykRmQnwXAPyuo3B89x0IrU/KfMlvH4S3iLUhXGqndWBhlPsaBzmhRChQA0x85Yp7eAxL2tXS07LHmBP2AJ+VPdcr9oMCCJBEEHWR1FBXHY3zm2It3UvvLKQQT1BmpzzLccYd2tKXYAwo3Pt61SmCwB4fjr4Q+Gzcu2yJ2QgPaOuugMfKrP5H5qXF2InxLuOun/E0FH8ycw4m4ly1fBRWIzA6HQgwAdR9PrXXnPtH/E4LD4LDhlsWbaBydDcZFAAj9URPqT6a2X2q9m/4633+HAGJtjbbvVGuX/MOhPt5Rn3EYdrbFHUqymGVgQQfIg7UHOhQoUAoUKFAKvnlC5FhO7uq4KjwaEKQAOh8hVDUu2x1AMTvrAPoaC+uPc74XDWybjJduLIFtCpJPQGJy+sj61UXMXNz415dFRF1VF2naXJBLaSOm/ypgil26CUcHVd2IjxEypIBMDxFvD+X5irF5F7Qzhm7i8ynDqxXNOtuWhT4hJQkzrsPpVdYS7ksuZYAjL4QO7ZSIZTmEgkbEjSPOvJisWCTsSfhIMgiNIJI0EUGsUuBgCpBBEggzIOxBG49a8+Mwa3EKOoZWGoOtV92F8ba7g7tp802LggsWJK3FzL8W2oOg01HnVkvQRHhHZ7Yw+MbFKTnYFemsxqfMwIkRO5k6029sqo3CrveXO7goU653DSEA311+k1NsZi1tozuwVEBZmJgADUknyrM/aRz43EsR4SRh7WlpDpPncYfrH7CB50EPpRY0mhQCulo61zoxQO4vA6Dc/3vTYxhj8/60S3SDoTQmZNAmOlXr/hz4kTaxdiRCPbuL/rDK3y/Rr/ALqpE29P41aX+Hdox+IHnhwfpdT+dBfgFChRUANc3rpSGoKQ7YsBcw2L/EWx+jxVvI+mmdVKa+4IM+hqCcB5mu4J1a2x0kkeYI1Ef3FaY41we3ibRt3VDK3Q6xUCxPYxZbEC4HYLAlNIP609YPlQTngXERiMOlwdRTdzDyPhMbriLCu0QLglXE/tKRPzmnzA4FbSBFEAADT0EfuruVoKR492BkS2Evz/AO3dH7nX+I+dVnxvlbE4RoxFlk/aiVPsw0rW7W68+IwKupV1DKRBUgEGdDodKDHddcNhnuOEtqzu2yqCzH2A1NaJ4h2McPu3M2R7cnVbbZVPy6fKn/l3kjCYH/y1kKx0LnxOR5F21j0ECgymRBg0Vaw4xyRg8U2a/hrVxv18uVvmykE7dZprPZDww/8A8o+T3P8A7UGceEcJbEPlUhQASWIYgeQAUFmYnQKASSaD8Nu2rdu69tlt3s3duw0cDRsvtWqeX+UMLgrbW8NaCB/jMks2hAzMdTAJjyk+Zrw809n+HxmBXCx3S2gvcsok2yoyjQ/EI0I6+c60GfeHWvxDi2rZQ7KWaDE6ZiyCSTJMaicsmK8fFFZHuDMJ8M92cqMCJ0iJ0IOg2+VS49luLw7Xw8vbgrnsjvC0FSAyBS0RuBr6+fq5f7L8Ri7ts3bb2bOUd611CDAIyrbDMWJIG+kZj/loJx2D8GNnhrXXEHE3C6+ZRQEWfSQxHvViXHrnYsLbRURQqIAqqNgBoAKgHa1z6MFhjatMPxF4FVg+K2pGtzTY9B669KCB9sfaC2Iutg7DfoLZ/SEGe9cdJH5VPTqZPlVX0dFQChQoUAoxXTC2c9xF/WZR9SB/GtEYnsswV7DIwsKpy6lRlIO0mN/nQZ6ySPXp/EVxZYqac58jnBSySUGvpHX5gx9fSoowDazoZkCND/f7qDjbvxVu/wCHvBM2Mv3wDkWyEY7DM7hlX10QnTbTzFVBk11rUvZJy6MJwuyCIe8O+f3uAZR8kCigl9ChQJoCmkE0omvDf4mivkJgxP8Af9/voPQx+1EpqP2eOi/dFu34l3LqdAQSCJ/vqDGkyFFoFgUIoyaMUCMtDLSyKEUHPLQy0sUdAnLQFKJoCgILRNS4oiKDktrU/wAt6XFGqbfxoEUEc535nXAYO5fbVoy20/WdvhEeXU+gNZZx/Ebl66928c9y4SWY9Sev9+VXn2+W2bBWcuuW9mI1n4GXp/mqgqAUKOaKgFChQoOuFxBturrujBhPmpBH3FWBgO1jHWcS4sXu+sl/Cl1QViekQw+Rquq9fD/jWNyQPvQWtzRzlbxmAvLiLfcXxbzAAFrbmdMh3U/st9TVQ2rkH06irJ514H3OFziSly3IPkQVkHT1npPyqs6B74Hg7dzEWBebLaa6odt/BmAb12n2mteoIGlY34Jhnu3ktWwTcuMqoB1JIEf16RWwOE4RrVi1bZi7IiKXP5iqgFvnFB2FCgAaLKaBDVUXNfL+IxHEXX8Qqp8QthnMgRKt+oTO22sjrVuXNASdhVbXuIA458TkNuxCqL7kqLhbQBZMEfz+VA58o8OGHTIIzAmTABYftlTE+v8AKpbZvydxH3nyNQjE8a7i4RkbPkJkfCADCz4YzSY0np7U88vP1OaWCs2Y7kjVRAGgPyE0EnzUpDXPNXg/FMsExlnUwwA3nfXpFA6UK5Wb4bbyn+tdchoBRxRZTR5DQIYajU9dB196UG+33pNy2Y8j5/PaaSoMaGTQdZpLoCNzqQd/t7UGMQDAnb1oKJE/woDmku1Ky+lcMRcCgliFVRqSQAB6mgqPtl4+qX7VkmPCGnoCWYbecAEH0+tW43h1t1V10JBJyzB8RHXedNunrNPnbDjmu8TuSAO6REImYIGYidifFUX4JfRbi98WNrXwjr6AkjKCTqR50HTCcD7xgssCf2c3voNf+KleL7FMYLK3bL270iTb1RxvIE+E/wC6ddqk/LHCuGY64nd97YuArKls2cwDH6RZ001ETPlVv2sCEUKvwqIigx5isK9p2S4pR1MMrCCD5EGuVag5z7PMPxFB3nguLOW8oGYfsmfiWeh+RE1RHN3Zxi+Hkm4meyNr6AlPTN1Q+/1NBFq93BrJe8qruTp7xpXhqSdnuFNziNgAEw4J9hM0FkdpWLA4Igb4rj2gPceIj6Kaqzl3lDFY4sMLaNzJGZpVVXNMSWI/VNW72kcq4jFDA4WyPDcvuGc65CEGUn0yd4f9I11qyuXOVLGCsLYsLlRdSTqznq7nqx/oIFBBOyzsmOBuHE4pke9EW1WSLU/EcxiXI00EATqZ0tUUkKB1paEEaGaBIehnqD8fw+Jvvks4pbSxrCvn2OpM6CQfoRM0LH41LHdJibdy4kAPetMCZEgFlcyYj8vvQTPEIrqVcBlIIIIkEeRBqOcWwdkXFZwuUIVGZVypDAgwdB7gdN6YbL8VWDdvWWGaCLdou2s9PCMojeZ33r33eA4i4P0mLukmDlFuyqSP2CjEaeu9BE+b8XibN1L1od7ba26MAogEEEMqoSJg7kn4aXyxze4Ja45bMACsABAPzELJzEkjWJ3ipbhuXPAUuXHuoVClSETYzPgUa/wrjgOUsAAe7sWzmGoWTOsaiREEHb2oHLhvNCvbDM0fFOxAg6yQY++lFjeL2riaOYEgEbA9NwQd9DB1im9+SMJctFEU2x0a25kQTMSSN99KXY5QtWlOY513PeNoIzEHoPzHpQeLC8xszeBlzCcomDAHTzWcvmJYAxEmU2OabeQm4SuWSTBOgAMnTQkaxUewNq0H7u3aKxswQe5OaDMxr1JielOVzhFlzme2pOoDNBaDIIBOsEE/WgeV45aMQ8yAYG8HYn0pOL5isWyA7gE7A6bbn2pgPK9jMGiCBoQZMAyRmnMRMmCSJJjc12//ABwMuVrhc7gsqkrIIJUgCCQYJoPa/MSsJFzIM0arOxykA5tyQRt8qO9xO1btyhygx4oOm2rGD0AGYzG/SvAvLVoBgNQSJRtRCqFgAz0HWa9GE4YqrBgbDwmAImAAdgJAA9BQezCcw2rqhlKvI8LKQwO+xB3j9xrpd49bUS3hA3nptvHvXmbgVqcyr8xvAkwD7zt50dzg6ZSuWQRB1Mn311+dB6rfG7bbMI33Gg0gx8/vVV9q3NtxvBYRghEd9ogJDMGBDCWTUQdBJ+tgngFqDCQxABIJzECQJbc/Oo/iuy3AMSzI0kn/ANRzp5AsSaDON6+WcsxMsSSxJJ11J/vzp6wGDsy3eB7oFsuoB7lWRZkhjJOs6abddquXGdiuAubC5bJ1lX+ohgRXtt9lmEyIj946ouVczxpO0oBp6e1BEOzLjYS6c6CyltZyRkGoJkgmNI3AE5jOwNWhd5tCKHuBUtsubMXGx+HpGu/l66Uy4Ts0wKKyd0WRolGuXGURr4QW03M/Lyp1HLNlbXdpby2wpVUA0AM7eW5/3HzNBCO0btNu4Z0tojqrrmW6pADToRqZlSdQY6eYJZMDzVxTvrRtMcRZNtCzXCChDL4izELlIkmDroKnl3s/wmIYNetu5WYW7cuOi6RCoGAA22jYU5nlGxlVVsYchSYU2rYgH44GQ7wNt+tBR/H/AMFi872rKYd4WGs953WafEHJTuwIOmWJjpIqa9knJH4bEXrz3EdCBbtXQYDeKX8LayMqjSdzrVgvw60Ey6WxBUAZUAHkuUAj0j1rph+CW2glCdZklj5qI10EbR/OQcDxZEDSfh18IzSOkR89PSuJ5hgsRadkWfEMmpEAgKWzfOIrp/0q2Pyj16E+c+dLt4NV6aARtsPc0Hiw/GsSbpDWrapJA8ckACVY6Cc3UDaKdf8Aqkbo3rHSvO3Drba5QdtQY9or0phB5nQUH//Z"/>
          <p:cNvSpPr>
            <a:spLocks noChangeAspect="1" noChangeArrowheads="1"/>
          </p:cNvSpPr>
          <p:nvPr/>
        </p:nvSpPr>
        <p:spPr bwMode="auto">
          <a:xfrm>
            <a:off x="76200" y="-944563"/>
            <a:ext cx="2286000" cy="19812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88" name="AutoShape 4" descr="data:image/jpg;base64,/9j/4AAQSkZJRgABAQAAAQABAAD/2wCEAAkGBhQSEBUUEhQWFBUUFxcYFxQXFxcXGhccGBcYFxcXFxgXHCceHBwkHBccHy8gJCcpLC0sFx8xNTAqNSYsLCkBCQoKBQUFDQUFDSkYEhgpKSkpKSkpKSkpKSkpKSkpKSkpKSkpKSkpKSkpKSkpKSkpKSkpKSkpKSkpKSkpKSkpKf/AABEIANAA8AMBIgACEQEDEQH/xAAcAAAABwEBAAAAAAAAAAAAAAAAAQIFBgcIAwT/xABDEAACAQIEAwYEAggFAgYDAAABAhEAAwQSITEFBkEHEyJRYXEygZGhFEIjUmKxwdHh8AhygpLxFaIzNENjwtIWJET/xAAUAQEAAAAAAAAAAAAAAAAAAAAA/8QAFBEBAAAAAAAAAAAAAAAAAAAAAP/aAAwDAQACEQMRAD8AtHj957doXEGYW2zOo3ZADmC+ux+VI5Wxq37AuI4ZSTlPpMifWnUiq84/yviMCGvcNY5ZLPYmRvMoPnt7UFiEUVRDkztBtYtFW66pejVCQJ9galwcUCqKKHegEZtJ0rrdSNRsaDiaIVwxuNS0he4yoqiWZjAA9aiHB+1nB4jFmwrFQYFu4+i3GkgjX4ZgZSfinppITijFEppYFAIoRRgUqgRFFlpcUVAQFHFKFCKACjoUdAk0Io6FABQoxQoCoxQoUAFHRTR0BCjoRR0AoUKOg8xFJIpVCKDPfaDwUYfG3dIzMbiHUaMS3TSJOnsaasFzxjLAyreYjXwtJjSBE9K0hiuHW7hGdA0bSJpq4tyXhMSoF2yhjZgIZfZhrQQrs25lxOMa614zbthQP851MH0Xf3FWPhuI5dDqv7v6VG+E8sLgLXc2yzJmZgx38R2Jr0i4RQMfbcqXOGsEPjR1uDKdPDvMHyJrO1i+Qw16/wDNaB5twneWXA0kQR56aVQd7CG3dZD+U/1B9NKC3+yntMYOmExTEo0LZuH8jbBGJ1ynQDeDA2NXSKxz3m0/XTTyrRvZXzyMdhhbuMPxFkAOCRLqIy3B5+TeonqJCeChRKaMUAoiKVQNAkClUVHQHNCioUAoTRUKA6MCio6AUcUVHQFR0Qo6A6FAUKAUdCgKDhFCKOjoEsKSRXQ0g0HNwCIOtMvE8DlGZduo/iKenqpe3Lmm9h0w9my5tm4WdmUwYtlMonyJMn/KPOg8PaRzS2FthLQl7oI7zosCD7t5VTqvJkmSdZ6z/OrRwfFbfFcGVugC6nxxpB/LcXTY/YyPKq04jw57F023Go+4OxHyoEx7n7U+8ncwnBY2zfB0VwHHmh0cAdfCT8xTCTSlig2PZuBgCCCCAQQdCDqCD5RrXWoD2NcyfiuGqrtNzDnujJ1KxNtj/p0n9g+VT4UB0DQomoBNHUL7QOZbmHVbdogG4j5jOqhmt2VaN4m6TI6pTjyHj713Clr8lu8aGJ0IMMAoiQqhson9U0EjoiaOvPjMUttGe4wRFBLMxAAA3JJoOpajBqlOZf8AEBDlcDZDAf8Aq3swB/y21gxtqT/prpyh24XnuBcbZQWiVBvWpXu8xIDOjE5lnciIGutBdE0YpANLoDoURo6ATR0Qo6A6FChQCjoqOg4zQoRQoAaIijomoOVys99vWMzcQtID/wCHYEjyLO7fuitA3mrM/bBis/F737C20/2oP50DDyxxNrGIDL1GVhtmBIMfYVLOcuHi/ZF1NSgJG2qmCwOu43+tQGw0MOutWLwTGTbyttttvB3oK8RtaAbWPOvRxnAmzfdP1W09jqPtXldtQfSgtX/D9xXLjL1gnS7aDAebWmJHt4Xer8BrKHZ3xj8LxPDXSfD3gRunhueAz6CZ+VauWgXTPzZxF8Pgr961Ge1bZ1kZgcusEDoRI+9O9ebiWDF209tvhuIyH2ZSp+xoKEw3M3/V8b3t8d0UGGREXxCBfRnIkTq2sHoYmr34FwtcNh0tLsoO/mSWP74+VUZ2a8rPa4rew97fD6NGqkh1ZWB31yq1aCoCNVD/AIhONvbw1jDrouIZ2czuLWSF9ibgP+kVbxqru3fltr+CS+gk4ZyW/wAlwAMfkVQ+00Ge13q0eCcj3FwBv/rMvTLIiARv1n99Vph3yMGA1Bn51evJ3O2GvYdcNibsvcRR3YB067j4YmgknKPNgFmxavBhLNaS9E2zkgIGcaKx+ETpMDdgKmYaqO7VblrAWkt2HIvXg6gKSClnve9BJB37wAA9cp8q8nZnwK7inTGY27evLbb9BbuPcfOQfjOZvhB2A+IgzoIYL/FCaGGuFllly+kz/wAUH0oDFHSAaUKBQoUmjFAo0VHQoOcUUUYoqAqJqVSGoPDj74RGdjAUFifQCSfoKyNxfiRxGIu3m3uuzkTMZjIE+g0+Vad7Q8X3fDMW3/suP94yf/KsrUAqWcpcW3Rj4gPDP5hGo9xv6/vidP8AwXBFCrlcwJG3xLGuYf8AP8wHfnS0GZLq7MMp9xqPsf8AtqNVLOauHuFLKCbb+MCZy7Tp0Mnp0PrUTFB2PQj+M/3/ADrX/Accb2FsXTvdtWnPu6KxH1NY9RvvWmeyXma3ieHWbatN3DoqXVgiN8hHmCo39DQTmgwogaDUFfYWx3fHsQ5H6K/bVS8aBwAd/kRVgYdwyypBUaSDI09ahHdobjFs0Zm0BA6zr9ftT1yrigpNvodRJJ1oJCa4YmyGUqwBDAgqRIIOhBB3BGkV3NIagydz3yw+Ax12yZyfFbY/mRvhPvoQfUGjwmBuYO1hceplXuNoNIKHRWOurQ2kflNX52icg2uJWYkJfQHu7sf9jxqUJ+Y3HUHMuKVlY22ae7Zl0bMoMw2XpBI3G9B7+auYGxuLuYhgRmMKszlVRCr8gPvV/cj8KOEwdpGYO6rGb9WZOVROwJievptVKdnnAlxGLlwGS0MxUx4j+UQdxuT7etaM5fwIcZ2YFVMEA6zEkNB0323oHPhLuQWMxpAPX/ivPzpir1rBXb+HjvLCm7lbVXVBmdG91B1BmQK9PEeK27Y1ZVA8zG3QDzqC818afEcIxgE+MZVImd1L/LKPvQSLkrnezxKx3lnwssC5aJBa2TtPmDBhusdCCBJVNZB5Y5jvYHELfsGGU6r+V16ow6g/YwRqK1TyzzBbxuGt4iyZS4Jg7qRoyN6g6UDvR0kGlAUChRUKAoETRUKFARrncrqaQ9BBO2C9l4RiP2si/W4v8qzPWne1zD5uEYr9lVb6OtZioHjl3ghxDEjZCs+5Og+xqw14AUSCIEfENCPUe2/sfevb2YctRw9HKy2IuFh7A5VP2NWXY5RJHjgDT1P2oKT41Yiy5bwuisjp+U6Eow9xsarirx7SOW7li2xABV7dxCekqudT75QR8jVHUAp54BzLewN+3fsGGXQgzldZBZH81Pl00IgwaZq6PsP760GpOR+0jDcSWEPd3gJawx8Q8yp2dfUa+YFSm9chSfIE/asfcKx72bi3LTlLiGUdd1MdDVw8odt6XQbHEf0bEFRiFHhJMqc6j4eniGnt1CYYHDG+5KawTp1Gpg+nT6U/WOX2SGVhnBmPP51C+GPkcNacaHdWkN0kHYg+fWrEwzi/bV1OsaxtPUGg9JpDGlE9K5uaCC9rPNn4LAPkIF69+jta6iR43HXwr16Er6VmhLZPt59Km/aXzEcZxK47AmzZJtWlMgEK3iMftNJ+nlTTaxVpUEq2s9PKJA0jr96BrskoMw0I1DAlTPod6fuV+0S9g+/Mvda/lzZnIErsx0JLdOmg9ojGJfWNYGwO/wA640EqHOT4rGI+MaLcBMonJbHQgazrqep+VWnhcM1q02V89q4NfzK06SI129fpVBVJeV+eb2D8H/iWSdbZO3qh/KftQM/FsJ3V90GgB066HUa9RBqU9mnaI/DbxUjPh7pU3E6rGme3r8UHUdQAOghh5pxFq7f72y+ZXEwQQykbhgf3gkb00A0G0cNfV1V1IZWAZWGxBEgj0IM13FV/2I8TN3hFsMSTae5b9gDmUeujVYAoFUQo6FByFChNCgI0RFKNEaBm5mwHfYS/aG9yzcQe7IQv3IrIhEb7itm3RWY+NcDA5gbDt4lfGLOkSt26rER7OR8qDRvB+CrhUw9lde7tpbmI+FcpYDpJBPzp/rxWree4XnRdAPbrXtoGLm/B2XwzHEGLduXc+S5SrH/axrImLxGdpiAAAB6DafXqa0z24Ygrwa9lMZmtKfUFxI+1ZgoAKUf+f50SijY0He3sBrE/Taf3b+lcbm59zXWyCBIj+/f2rg29BJeUOdHwbZWHeWiRKHdfMp5H02MCtDcocR722L9gh7LA67THQg7EHfyqkezjs8GKuC7i8y2FGYIAQ10e/wCVPXc7DzGg7Ld0vdquVQBlCgBVA/KANABEaUHg49zBcw9oPGYEwW0hZjL9Zj5etVhzdzXi7iwt7KpDAqDlnLvBME+Uga7dKtPHuGQpplIIPz8j9/eo1yhy7bTGN3im8Quazcfxd3lMFQDsSDOYzqGiM0UFIca5axViyuIvWHS25yqzCCCNRpuAehO8Gma/daMp21MeU7if4Vo7tbwfeYNEOzXIJ0keB4InrMVQGO4Q1jxfEgIhiPUbqfuKDxcQtx3ekE21J9ZmD7RFeSpbzIlm5w/DXrVtlZXe1cY/mOVXGg0HWPc1EqAUKFCgFGPWiqfdmfZv+OfvsRKYVDr0N2N1U9FEat8h6BZnYHcP/TbgKZUS82S5BGeQpbffKdJHt0qweEcatYlM9lsy+fvsY9absDiRcZEw4UWUTwgABIgAaDZSNBodjXXgHNWFxhufhry3DbYq4EyurAHXcHKYI0IoHyhSRSxQcaOgKAoBRGjpDtpQIeqw45ysmI4+l9GKmzbtl427xSwT28OU1ZrNIJXWmzA8JFrM7auxLE+/8tqBj4jhL3DFOMS9cu21I76yxkZSQMydFIqc4XFLctrcQyrqGU+YYSD9DVb9p3HJ4biVXbIFPrLAEe+tPfIvFBZ4Fh714wEsZmLHoCY1PmI+tBDv8QfH1FhMMCJY5yP3faT8xVCVIue+aTj8a97ZZhB6ef8AfpUdoDBoxqddKTQoPUG0gAb6nWT0j23+tWN2YdnFvERisapNon9Da+HvomWaTOQaADrr0GtaJd01+VXrytjCMDhwveDLbWDuuwmDHnP9ZoJxiMRZV/AuSQFK5QBCAhYA+g6bV5LOLYkkkknY7aeUfSmB+Igbg9Nxt/f8q83EOZkw6d47AKDG8sWOygdf5UDrx/mezhl/SMMx+G2D4njoBP32/dUp5T8WEtXCmRrqh2EzvqNdoiNvOs/8Mw1zinFFN5lS20yQ0Klu2CSskjWNZPuRGlaQ4cqLaRbcZFVQkGRlAga9dBQQ3tQtsbdqPhzOD5SVEfOMw+Zqp+aOEk4ViJlQGg9cp1j0gVoDmDhIxFh7R0zaqddCNQTGsVV3E+A3cO2XELKMYLhiVYaZpO49jrvQQPghRsCmFuEL+IxSjzjPZKo5jotzuzUNv2GRijgqykhlO4I3BqY8qcGuXeL2cMxWcNeOc7/+XbXfoSv3qz+Y+X8Pb4VfuY20CA3fBVOR8+UIgLDWTMHyBPlQZ7oUvKJ3A2pwt2rVq4jOO9TQ5dp/ZaNY9RQduAYK1m7zECba65AYze5HT03PpVi4LtQshTbvWleyQoFobKoj4lET08O0aecxS5zng8kLw62TMjNduZR/pB8qimJxrOTsoP5VGUbzsN/nQWzzB27/AP67WsDa7tmEd6QFyA7lFH5vInbfWoFyFzc/DsYt8Zinw3UEeNDuNSBI3HqBTIcGQJ6Ex/WuOXf03FBr7ljmrD4+wL2HfMuzKdGQ/quvQ/Y9KexWQOWebr+AvC7h2ykRmQnwXAPyuo3B89x0IrU/KfMlvH4S3iLUhXGqndWBhlPsaBzmhRChQA0x85Yp7eAxL2tXS07LHmBP2AJ+VPdcr9oMCCJBEEHWR1FBXHY3zm2It3UvvLKQQT1BmpzzLccYd2tKXYAwo3Pt61SmCwB4fjr4Q+Gzcu2yJ2QgPaOuugMfKrP5H5qXF2InxLuOun/E0FH8ycw4m4ly1fBRWIzA6HQgwAdR9PrXXnPtH/E4LD4LDhlsWbaBydDcZFAAj9URPqT6a2X2q9m/4633+HAGJtjbbvVGuX/MOhPt5Rn3EYdrbFHUqymGVgQQfIg7UHOhQoUAoUKFAKvnlC5FhO7uq4KjwaEKQAOh8hVDUu2x1AMTvrAPoaC+uPc74XDWybjJduLIFtCpJPQGJy+sj61UXMXNz415dFRF1VF2naXJBLaSOm/ypgil26CUcHVd2IjxEypIBMDxFvD+X5irF5F7Qzhm7i8ynDqxXNOtuWhT4hJQkzrsPpVdYS7ksuZYAjL4QO7ZSIZTmEgkbEjSPOvJisWCTsSfhIMgiNIJI0EUGsUuBgCpBBEggzIOxBG49a8+Mwa3EKOoZWGoOtV92F8ba7g7tp802LggsWJK3FzL8W2oOg01HnVkvQRHhHZ7Yw+MbFKTnYFemsxqfMwIkRO5k6029sqo3CrveXO7goU653DSEA311+k1NsZi1tozuwVEBZmJgADUknyrM/aRz43EsR4SRh7WlpDpPncYfrH7CB50EPpRY0mhQCulo61zoxQO4vA6Dc/3vTYxhj8/60S3SDoTQmZNAmOlXr/hz4kTaxdiRCPbuL/rDK3y/Rr/ALqpE29P41aX+Hdox+IHnhwfpdT+dBfgFChRUANc3rpSGoKQ7YsBcw2L/EWx+jxVvI+mmdVKa+4IM+hqCcB5mu4J1a2x0kkeYI1Ef3FaY41we3ibRt3VDK3Q6xUCxPYxZbEC4HYLAlNIP609YPlQTngXERiMOlwdRTdzDyPhMbriLCu0QLglXE/tKRPzmnzA4FbSBFEAADT0EfuruVoKR492BkS2Evz/AO3dH7nX+I+dVnxvlbE4RoxFlk/aiVPsw0rW7W68+IwKupV1DKRBUgEGdDodKDHddcNhnuOEtqzu2yqCzH2A1NaJ4h2McPu3M2R7cnVbbZVPy6fKn/l3kjCYH/y1kKx0LnxOR5F21j0ECgymRBg0Vaw4xyRg8U2a/hrVxv18uVvmykE7dZprPZDww/8A8o+T3P8A7UGceEcJbEPlUhQASWIYgeQAUFmYnQKASSaD8Nu2rdu69tlt3s3duw0cDRsvtWqeX+UMLgrbW8NaCB/jMks2hAzMdTAJjyk+Zrw809n+HxmBXCx3S2gvcsok2yoyjQ/EI0I6+c60GfeHWvxDi2rZQ7KWaDE6ZiyCSTJMaicsmK8fFFZHuDMJ8M92cqMCJ0iJ0IOg2+VS49luLw7Xw8vbgrnsjvC0FSAyBS0RuBr6+fq5f7L8Ri7ts3bb2bOUd611CDAIyrbDMWJIG+kZj/loJx2D8GNnhrXXEHE3C6+ZRQEWfSQxHvViXHrnYsLbRURQqIAqqNgBoAKgHa1z6MFhjatMPxF4FVg+K2pGtzTY9B669KCB9sfaC2Iutg7DfoLZ/SEGe9cdJH5VPTqZPlVX0dFQChQoUAoxXTC2c9xF/WZR9SB/GtEYnsswV7DIwsKpy6lRlIO0mN/nQZ6ySPXp/EVxZYqac58jnBSySUGvpHX5gx9fSoowDazoZkCND/f7qDjbvxVu/wCHvBM2Mv3wDkWyEY7DM7hlX10QnTbTzFVBk11rUvZJy6MJwuyCIe8O+f3uAZR8kCigl9ChQJoCmkE0omvDf4mivkJgxP8Af9/voPQx+1EpqP2eOi/dFu34l3LqdAQSCJ/vqDGkyFFoFgUIoyaMUCMtDLSyKEUHPLQy0sUdAnLQFKJoCgILRNS4oiKDktrU/wAt6XFGqbfxoEUEc535nXAYO5fbVoy20/WdvhEeXU+gNZZx/Ebl66928c9y4SWY9Sev9+VXn2+W2bBWcuuW9mI1n4GXp/mqgqAUKOaKgFChQoOuFxBturrujBhPmpBH3FWBgO1jHWcS4sXu+sl/Cl1QViekQw+Rquq9fD/jWNyQPvQWtzRzlbxmAvLiLfcXxbzAAFrbmdMh3U/st9TVQ2rkH06irJ514H3OFziSly3IPkQVkHT1npPyqs6B74Hg7dzEWBebLaa6odt/BmAb12n2mteoIGlY34Jhnu3ktWwTcuMqoB1JIEf16RWwOE4RrVi1bZi7IiKXP5iqgFvnFB2FCgAaLKaBDVUXNfL+IxHEXX8Qqp8QthnMgRKt+oTO22sjrVuXNASdhVbXuIA458TkNuxCqL7kqLhbQBZMEfz+VA58o8OGHTIIzAmTABYftlTE+v8AKpbZvydxH3nyNQjE8a7i4RkbPkJkfCADCz4YzSY0np7U88vP1OaWCs2Y7kjVRAGgPyE0EnzUpDXPNXg/FMsExlnUwwA3nfXpFA6UK5Wb4bbyn+tdchoBRxRZTR5DQIYajU9dB196UG+33pNy2Y8j5/PaaSoMaGTQdZpLoCNzqQd/t7UGMQDAnb1oKJE/woDmku1Ky+lcMRcCgliFVRqSQAB6mgqPtl4+qX7VkmPCGnoCWYbecAEH0+tW43h1t1V10JBJyzB8RHXedNunrNPnbDjmu8TuSAO6REImYIGYidifFUX4JfRbi98WNrXwjr6AkjKCTqR50HTCcD7xgssCf2c3voNf+KleL7FMYLK3bL270iTb1RxvIE+E/wC6ddqk/LHCuGY64nd97YuArKls2cwDH6RZ001ETPlVv2sCEUKvwqIigx5isK9p2S4pR1MMrCCD5EGuVag5z7PMPxFB3nguLOW8oGYfsmfiWeh+RE1RHN3Zxi+Hkm4meyNr6AlPTN1Q+/1NBFq93BrJe8qruTp7xpXhqSdnuFNziNgAEw4J9hM0FkdpWLA4Igb4rj2gPceIj6Kaqzl3lDFY4sMLaNzJGZpVVXNMSWI/VNW72kcq4jFDA4WyPDcvuGc65CEGUn0yd4f9I11qyuXOVLGCsLYsLlRdSTqznq7nqx/oIFBBOyzsmOBuHE4pke9EW1WSLU/EcxiXI00EATqZ0tUUkKB1paEEaGaBIehnqD8fw+Jvvks4pbSxrCvn2OpM6CQfoRM0LH41LHdJibdy4kAPetMCZEgFlcyYj8vvQTPEIrqVcBlIIIIkEeRBqOcWwdkXFZwuUIVGZVypDAgwdB7gdN6YbL8VWDdvWWGaCLdou2s9PCMojeZ33r33eA4i4P0mLukmDlFuyqSP2CjEaeu9BE+b8XibN1L1od7ba26MAogEEEMqoSJg7kn4aXyxze4Ja45bMACsABAPzELJzEkjWJ3ipbhuXPAUuXHuoVClSETYzPgUa/wrjgOUsAAe7sWzmGoWTOsaiREEHb2oHLhvNCvbDM0fFOxAg6yQY++lFjeL2riaOYEgEbA9NwQd9DB1im9+SMJctFEU2x0a25kQTMSSN99KXY5QtWlOY513PeNoIzEHoPzHpQeLC8xszeBlzCcomDAHTzWcvmJYAxEmU2OabeQm4SuWSTBOgAMnTQkaxUewNq0H7u3aKxswQe5OaDMxr1JielOVzhFlzme2pOoDNBaDIIBOsEE/WgeV45aMQ8yAYG8HYn0pOL5isWyA7gE7A6bbn2pgPK9jMGiCBoQZMAyRmnMRMmCSJJjc12//ABwMuVrhc7gsqkrIIJUgCCQYJoPa/MSsJFzIM0arOxykA5tyQRt8qO9xO1btyhygx4oOm2rGD0AGYzG/SvAvLVoBgNQSJRtRCqFgAz0HWa9GE4YqrBgbDwmAImAAdgJAA9BQezCcw2rqhlKvI8LKQwO+xB3j9xrpd49bUS3hA3nptvHvXmbgVqcyr8xvAkwD7zt50dzg6ZSuWQRB1Mn311+dB6rfG7bbMI33Gg0gx8/vVV9q3NtxvBYRghEd9ogJDMGBDCWTUQdBJ+tgngFqDCQxABIJzECQJbc/Oo/iuy3AMSzI0kn/ANRzp5AsSaDON6+WcsxMsSSxJJ11J/vzp6wGDsy3eB7oFsuoB7lWRZkhjJOs6abddquXGdiuAubC5bJ1lX+ohgRXtt9lmEyIj946ouVczxpO0oBp6e1BEOzLjYS6c6CyltZyRkGoJkgmNI3AE5jOwNWhd5tCKHuBUtsubMXGx+HpGu/l66Uy4Ts0wKKyd0WRolGuXGURr4QW03M/Lyp1HLNlbXdpby2wpVUA0AM7eW5/3HzNBCO0btNu4Z0tojqrrmW6pADToRqZlSdQY6eYJZMDzVxTvrRtMcRZNtCzXCChDL4izELlIkmDroKnl3s/wmIYNetu5WYW7cuOi6RCoGAA22jYU5nlGxlVVsYchSYU2rYgH44GQ7wNt+tBR/H/AMFi872rKYd4WGs953WafEHJTuwIOmWJjpIqa9knJH4bEXrz3EdCBbtXQYDeKX8LayMqjSdzrVgvw60Ey6WxBUAZUAHkuUAj0j1rph+CW2glCdZklj5qI10EbR/OQcDxZEDSfh18IzSOkR89PSuJ5hgsRadkWfEMmpEAgKWzfOIrp/0q2Pyj16E+c+dLt4NV6aARtsPc0Hiw/GsSbpDWrapJA8ckACVY6Cc3UDaKdf8Aqkbo3rHSvO3Drba5QdtQY9or0phB5nQUH//Z"/>
          <p:cNvSpPr>
            <a:spLocks noChangeAspect="1" noChangeArrowheads="1"/>
          </p:cNvSpPr>
          <p:nvPr/>
        </p:nvSpPr>
        <p:spPr bwMode="auto">
          <a:xfrm>
            <a:off x="76200" y="-944563"/>
            <a:ext cx="2286000" cy="19812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0" name="AutoShape 6" descr="data:image/jpg;base64,/9j/4AAQSkZJRgABAQAAAQABAAD/2wCEAAkGBhQSEBUUEhQWFBUUFxcYFxQXFxcXGhccGBcYFxcXFxgXHCceHBwkHBccHy8gJCcpLC0sFx8xNTAqNSYsLCkBCQoKBQUFDQUFDSkYEhgpKSkpKSkpKSkpKSkpKSkpKSkpKSkpKSkpKSkpKSkpKSkpKSkpKSkpKSkpKSkpKSkpKf/AABEIANAA8AMBIgACEQEDEQH/xAAcAAAABwEBAAAAAAAAAAAAAAAAAQIFBgcIAwT/xABDEAACAQIEAwYEAggFAgYDAAABAhEAAwQSITEFBkEHEyJRYXEygZGhFEIjUmKxwdHh8AhygpLxFaIzNENjwtIWJET/xAAUAQEAAAAAAAAAAAAAAAAAAAAA/8QAFBEBAAAAAAAAAAAAAAAAAAAAAP/aAAwDAQACEQMRAD8AtHj957doXEGYW2zOo3ZADmC+ux+VI5Wxq37AuI4ZSTlPpMifWnUiq84/yviMCGvcNY5ZLPYmRvMoPnt7UFiEUVRDkztBtYtFW66pejVCQJ9galwcUCqKKHegEZtJ0rrdSNRsaDiaIVwxuNS0he4yoqiWZjAA9aiHB+1nB4jFmwrFQYFu4+i3GkgjX4ZgZSfinppITijFEppYFAIoRRgUqgRFFlpcUVAQFHFKFCKACjoUdAk0Io6FABQoxQoCoxQoUAFHRTR0BCjoRR0AoUKOg8xFJIpVCKDPfaDwUYfG3dIzMbiHUaMS3TSJOnsaasFzxjLAyreYjXwtJjSBE9K0hiuHW7hGdA0bSJpq4tyXhMSoF2yhjZgIZfZhrQQrs25lxOMa614zbthQP851MH0Xf3FWPhuI5dDqv7v6VG+E8sLgLXc2yzJmZgx38R2Jr0i4RQMfbcqXOGsEPjR1uDKdPDvMHyJrO1i+Qw16/wDNaB5twneWXA0kQR56aVQd7CG3dZD+U/1B9NKC3+yntMYOmExTEo0LZuH8jbBGJ1ynQDeDA2NXSKxz3m0/XTTyrRvZXzyMdhhbuMPxFkAOCRLqIy3B5+TeonqJCeChRKaMUAoiKVQNAkClUVHQHNCioUAoTRUKA6MCio6AUcUVHQFR0Qo6A6FAUKAUdCgKDhFCKOjoEsKSRXQ0g0HNwCIOtMvE8DlGZduo/iKenqpe3Lmm9h0w9my5tm4WdmUwYtlMonyJMn/KPOg8PaRzS2FthLQl7oI7zosCD7t5VTqvJkmSdZ6z/OrRwfFbfFcGVugC6nxxpB/LcXTY/YyPKq04jw57F023Go+4OxHyoEx7n7U+8ncwnBY2zfB0VwHHmh0cAdfCT8xTCTSlig2PZuBgCCCCAQQdCDqCD5RrXWoD2NcyfiuGqrtNzDnujJ1KxNtj/p0n9g+VT4UB0DQomoBNHUL7QOZbmHVbdogG4j5jOqhmt2VaN4m6TI6pTjyHj713Clr8lu8aGJ0IMMAoiQqhson9U0EjoiaOvPjMUttGe4wRFBLMxAAA3JJoOpajBqlOZf8AEBDlcDZDAf8Aq3swB/y21gxtqT/prpyh24XnuBcbZQWiVBvWpXu8xIDOjE5lnciIGutBdE0YpANLoDoURo6ATR0Qo6A6FChQCjoqOg4zQoRQoAaIijomoOVys99vWMzcQtID/wCHYEjyLO7fuitA3mrM/bBis/F737C20/2oP50DDyxxNrGIDL1GVhtmBIMfYVLOcuHi/ZF1NSgJG2qmCwOu43+tQGw0MOutWLwTGTbyttttvB3oK8RtaAbWPOvRxnAmzfdP1W09jqPtXldtQfSgtX/D9xXLjL1gnS7aDAebWmJHt4Xer8BrKHZ3xj8LxPDXSfD3gRunhueAz6CZ+VauWgXTPzZxF8Pgr961Ge1bZ1kZgcusEDoRI+9O9ebiWDF209tvhuIyH2ZSp+xoKEw3M3/V8b3t8d0UGGREXxCBfRnIkTq2sHoYmr34FwtcNh0tLsoO/mSWP74+VUZ2a8rPa4rew97fD6NGqkh1ZWB31yq1aCoCNVD/AIhONvbw1jDrouIZ2czuLWSF9ibgP+kVbxqru3fltr+CS+gk4ZyW/wAlwAMfkVQ+00Ge13q0eCcj3FwBv/rMvTLIiARv1n99Vph3yMGA1Bn51evJ3O2GvYdcNibsvcRR3YB067j4YmgknKPNgFmxavBhLNaS9E2zkgIGcaKx+ETpMDdgKmYaqO7VblrAWkt2HIvXg6gKSClnve9BJB37wAA9cp8q8nZnwK7inTGY27evLbb9BbuPcfOQfjOZvhB2A+IgzoIYL/FCaGGuFllly+kz/wAUH0oDFHSAaUKBQoUmjFAo0VHQoOcUUUYoqAqJqVSGoPDj74RGdjAUFifQCSfoKyNxfiRxGIu3m3uuzkTMZjIE+g0+Vad7Q8X3fDMW3/suP94yf/KsrUAqWcpcW3Rj4gPDP5hGo9xv6/vidP8AwXBFCrlcwJG3xLGuYf8AP8wHfnS0GZLq7MMp9xqPsf8AtqNVLOauHuFLKCbb+MCZy7Tp0Mnp0PrUTFB2PQj+M/3/ADrX/Accb2FsXTvdtWnPu6KxH1NY9RvvWmeyXma3ieHWbatN3DoqXVgiN8hHmCo39DQTmgwogaDUFfYWx3fHsQ5H6K/bVS8aBwAd/kRVgYdwyypBUaSDI09ahHdobjFs0Zm0BA6zr9ftT1yrigpNvodRJJ1oJCa4YmyGUqwBDAgqRIIOhBB3BGkV3NIagydz3yw+Ax12yZyfFbY/mRvhPvoQfUGjwmBuYO1hceplXuNoNIKHRWOurQ2kflNX52icg2uJWYkJfQHu7sf9jxqUJ+Y3HUHMuKVlY22ae7Zl0bMoMw2XpBI3G9B7+auYGxuLuYhgRmMKszlVRCr8gPvV/cj8KOEwdpGYO6rGb9WZOVROwJievptVKdnnAlxGLlwGS0MxUx4j+UQdxuT7etaM5fwIcZ2YFVMEA6zEkNB0323oHPhLuQWMxpAPX/ivPzpir1rBXb+HjvLCm7lbVXVBmdG91B1BmQK9PEeK27Y1ZVA8zG3QDzqC818afEcIxgE+MZVImd1L/LKPvQSLkrnezxKx3lnwssC5aJBa2TtPmDBhusdCCBJVNZB5Y5jvYHELfsGGU6r+V16ow6g/YwRqK1TyzzBbxuGt4iyZS4Jg7qRoyN6g6UDvR0kGlAUChRUKAoETRUKFARrncrqaQ9BBO2C9l4RiP2si/W4v8qzPWne1zD5uEYr9lVb6OtZioHjl3ghxDEjZCs+5Og+xqw14AUSCIEfENCPUe2/sfevb2YctRw9HKy2IuFh7A5VP2NWXY5RJHjgDT1P2oKT41Yiy5bwuisjp+U6Eow9xsarirx7SOW7li2xABV7dxCekqudT75QR8jVHUAp54BzLewN+3fsGGXQgzldZBZH81Pl00IgwaZq6PsP760GpOR+0jDcSWEPd3gJawx8Q8yp2dfUa+YFSm9chSfIE/asfcKx72bi3LTlLiGUdd1MdDVw8odt6XQbHEf0bEFRiFHhJMqc6j4eniGnt1CYYHDG+5KawTp1Gpg+nT6U/WOX2SGVhnBmPP51C+GPkcNacaHdWkN0kHYg+fWrEwzi/bV1OsaxtPUGg9JpDGlE9K5uaCC9rPNn4LAPkIF69+jta6iR43HXwr16Er6VmhLZPt59Km/aXzEcZxK47AmzZJtWlMgEK3iMftNJ+nlTTaxVpUEq2s9PKJA0jr96BrskoMw0I1DAlTPod6fuV+0S9g+/Mvda/lzZnIErsx0JLdOmg9ojGJfWNYGwO/wA640EqHOT4rGI+MaLcBMonJbHQgazrqep+VWnhcM1q02V89q4NfzK06SI129fpVBVJeV+eb2D8H/iWSdbZO3qh/KftQM/FsJ3V90GgB066HUa9RBqU9mnaI/DbxUjPh7pU3E6rGme3r8UHUdQAOghh5pxFq7f72y+ZXEwQQykbhgf3gkb00A0G0cNfV1V1IZWAZWGxBEgj0IM13FV/2I8TN3hFsMSTae5b9gDmUeujVYAoFUQo6FByFChNCgI0RFKNEaBm5mwHfYS/aG9yzcQe7IQv3IrIhEb7itm3RWY+NcDA5gbDt4lfGLOkSt26rER7OR8qDRvB+CrhUw9lde7tpbmI+FcpYDpJBPzp/rxWree4XnRdAPbrXtoGLm/B2XwzHEGLduXc+S5SrH/axrImLxGdpiAAAB6DafXqa0z24Ygrwa9lMZmtKfUFxI+1ZgoAKUf+f50SijY0He3sBrE/Taf3b+lcbm59zXWyCBIj+/f2rg29BJeUOdHwbZWHeWiRKHdfMp5H02MCtDcocR722L9gh7LA67THQg7EHfyqkezjs8GKuC7i8y2FGYIAQ10e/wCVPXc7DzGg7Ld0vdquVQBlCgBVA/KANABEaUHg49zBcw9oPGYEwW0hZjL9Zj5etVhzdzXi7iwt7KpDAqDlnLvBME+Uga7dKtPHuGQpplIIPz8j9/eo1yhy7bTGN3im8Quazcfxd3lMFQDsSDOYzqGiM0UFIca5axViyuIvWHS25yqzCCCNRpuAehO8Gma/daMp21MeU7if4Vo7tbwfeYNEOzXIJ0keB4InrMVQGO4Q1jxfEgIhiPUbqfuKDxcQtx3ekE21J9ZmD7RFeSpbzIlm5w/DXrVtlZXe1cY/mOVXGg0HWPc1EqAUKFCgFGPWiqfdmfZv+OfvsRKYVDr0N2N1U9FEat8h6BZnYHcP/TbgKZUS82S5BGeQpbffKdJHt0qweEcatYlM9lsy+fvsY9absDiRcZEw4UWUTwgABIgAaDZSNBodjXXgHNWFxhufhry3DbYq4EyurAHXcHKYI0IoHyhSRSxQcaOgKAoBRGjpDtpQIeqw45ysmI4+l9GKmzbtl427xSwT28OU1ZrNIJXWmzA8JFrM7auxLE+/8tqBj4jhL3DFOMS9cu21I76yxkZSQMydFIqc4XFLctrcQyrqGU+YYSD9DVb9p3HJ4biVXbIFPrLAEe+tPfIvFBZ4Fh714wEsZmLHoCY1PmI+tBDv8QfH1FhMMCJY5yP3faT8xVCVIue+aTj8a97ZZhB6ef8AfpUdoDBoxqddKTQoPUG0gAb6nWT0j23+tWN2YdnFvERisapNon9Da+HvomWaTOQaADrr0GtaJd01+VXrytjCMDhwveDLbWDuuwmDHnP9ZoJxiMRZV/AuSQFK5QBCAhYA+g6bV5LOLYkkkknY7aeUfSmB+Igbg9Nxt/f8q83EOZkw6d47AKDG8sWOygdf5UDrx/mezhl/SMMx+G2D4njoBP32/dUp5T8WEtXCmRrqh2EzvqNdoiNvOs/8Mw1zinFFN5lS20yQ0Klu2CSskjWNZPuRGlaQ4cqLaRbcZFVQkGRlAga9dBQQ3tQtsbdqPhzOD5SVEfOMw+Zqp+aOEk4ViJlQGg9cp1j0gVoDmDhIxFh7R0zaqddCNQTGsVV3E+A3cO2XELKMYLhiVYaZpO49jrvQQPghRsCmFuEL+IxSjzjPZKo5jotzuzUNv2GRijgqykhlO4I3BqY8qcGuXeL2cMxWcNeOc7/+XbXfoSv3qz+Y+X8Pb4VfuY20CA3fBVOR8+UIgLDWTMHyBPlQZ7oUvKJ3A2pwt2rVq4jOO9TQ5dp/ZaNY9RQduAYK1m7zECba65AYze5HT03PpVi4LtQshTbvWleyQoFobKoj4lET08O0aecxS5zng8kLw62TMjNduZR/pB8qimJxrOTsoP5VGUbzsN/nQWzzB27/AP67WsDa7tmEd6QFyA7lFH5vInbfWoFyFzc/DsYt8Zinw3UEeNDuNSBI3HqBTIcGQJ6Ex/WuOXf03FBr7ljmrD4+wL2HfMuzKdGQ/quvQ/Y9KexWQOWebr+AvC7h2ykRmQnwXAPyuo3B89x0IrU/KfMlvH4S3iLUhXGqndWBhlPsaBzmhRChQA0x85Yp7eAxL2tXS07LHmBP2AJ+VPdcr9oMCCJBEEHWR1FBXHY3zm2It3UvvLKQQT1BmpzzLccYd2tKXYAwo3Pt61SmCwB4fjr4Q+Gzcu2yJ2QgPaOuugMfKrP5H5qXF2InxLuOun/E0FH8ycw4m4ly1fBRWIzA6HQgwAdR9PrXXnPtH/E4LD4LDhlsWbaBydDcZFAAj9URPqT6a2X2q9m/4633+HAGJtjbbvVGuX/MOhPt5Rn3EYdrbFHUqymGVgQQfIg7UHOhQoUAoUKFAKvnlC5FhO7uq4KjwaEKQAOh8hVDUu2x1AMTvrAPoaC+uPc74XDWybjJduLIFtCpJPQGJy+sj61UXMXNz415dFRF1VF2naXJBLaSOm/ypgil26CUcHVd2IjxEypIBMDxFvD+X5irF5F7Qzhm7i8ynDqxXNOtuWhT4hJQkzrsPpVdYS7ksuZYAjL4QO7ZSIZTmEgkbEjSPOvJisWCTsSfhIMgiNIJI0EUGsUuBgCpBBEggzIOxBG49a8+Mwa3EKOoZWGoOtV92F8ba7g7tp802LggsWJK3FzL8W2oOg01HnVkvQRHhHZ7Yw+MbFKTnYFemsxqfMwIkRO5k6029sqo3CrveXO7goU653DSEA311+k1NsZi1tozuwVEBZmJgADUknyrM/aRz43EsR4SRh7WlpDpPncYfrH7CB50EPpRY0mhQCulo61zoxQO4vA6Dc/3vTYxhj8/60S3SDoTQmZNAmOlXr/hz4kTaxdiRCPbuL/rDK3y/Rr/ALqpE29P41aX+Hdox+IHnhwfpdT+dBfgFChRUANc3rpSGoKQ7YsBcw2L/EWx+jxVvI+mmdVKa+4IM+hqCcB5mu4J1a2x0kkeYI1Ef3FaY41we3ibRt3VDK3Q6xUCxPYxZbEC4HYLAlNIP609YPlQTngXERiMOlwdRTdzDyPhMbriLCu0QLglXE/tKRPzmnzA4FbSBFEAADT0EfuruVoKR492BkS2Evz/AO3dH7nX+I+dVnxvlbE4RoxFlk/aiVPsw0rW7W68+IwKupV1DKRBUgEGdDodKDHddcNhnuOEtqzu2yqCzH2A1NaJ4h2McPu3M2R7cnVbbZVPy6fKn/l3kjCYH/y1kKx0LnxOR5F21j0ECgymRBg0Vaw4xyRg8U2a/hrVxv18uVvmykE7dZprPZDww/8A8o+T3P8A7UGceEcJbEPlUhQASWIYgeQAUFmYnQKASSaD8Nu2rdu69tlt3s3duw0cDRsvtWqeX+UMLgrbW8NaCB/jMks2hAzMdTAJjyk+Zrw809n+HxmBXCx3S2gvcsok2yoyjQ/EI0I6+c60GfeHWvxDi2rZQ7KWaDE6ZiyCSTJMaicsmK8fFFZHuDMJ8M92cqMCJ0iJ0IOg2+VS49luLw7Xw8vbgrnsjvC0FSAyBS0RuBr6+fq5f7L8Ri7ts3bb2bOUd611CDAIyrbDMWJIG+kZj/loJx2D8GNnhrXXEHE3C6+ZRQEWfSQxHvViXHrnYsLbRURQqIAqqNgBoAKgHa1z6MFhjatMPxF4FVg+K2pGtzTY9B669KCB9sfaC2Iutg7DfoLZ/SEGe9cdJH5VPTqZPlVX0dFQChQoUAoxXTC2c9xF/WZR9SB/GtEYnsswV7DIwsKpy6lRlIO0mN/nQZ6ySPXp/EVxZYqac58jnBSySUGvpHX5gx9fSoowDazoZkCND/f7qDjbvxVu/wCHvBM2Mv3wDkWyEY7DM7hlX10QnTbTzFVBk11rUvZJy6MJwuyCIe8O+f3uAZR8kCigl9ChQJoCmkE0omvDf4mivkJgxP8Af9/voPQx+1EpqP2eOi/dFu34l3LqdAQSCJ/vqDGkyFFoFgUIoyaMUCMtDLSyKEUHPLQy0sUdAnLQFKJoCgILRNS4oiKDktrU/wAt6XFGqbfxoEUEc535nXAYO5fbVoy20/WdvhEeXU+gNZZx/Ebl66928c9y4SWY9Sev9+VXn2+W2bBWcuuW9mI1n4GXp/mqgqAUKOaKgFChQoOuFxBturrujBhPmpBH3FWBgO1jHWcS4sXu+sl/Cl1QViekQw+Rquq9fD/jWNyQPvQWtzRzlbxmAvLiLfcXxbzAAFrbmdMh3U/st9TVQ2rkH06irJ514H3OFziSly3IPkQVkHT1npPyqs6B74Hg7dzEWBebLaa6odt/BmAb12n2mteoIGlY34Jhnu3ktWwTcuMqoB1JIEf16RWwOE4RrVi1bZi7IiKXP5iqgFvnFB2FCgAaLKaBDVUXNfL+IxHEXX8Qqp8QthnMgRKt+oTO22sjrVuXNASdhVbXuIA458TkNuxCqL7kqLhbQBZMEfz+VA58o8OGHTIIzAmTABYftlTE+v8AKpbZvydxH3nyNQjE8a7i4RkbPkJkfCADCz4YzSY0np7U88vP1OaWCs2Y7kjVRAGgPyE0EnzUpDXPNXg/FMsExlnUwwA3nfXpFA6UK5Wb4bbyn+tdchoBRxRZTR5DQIYajU9dB196UG+33pNy2Y8j5/PaaSoMaGTQdZpLoCNzqQd/t7UGMQDAnb1oKJE/woDmku1Ky+lcMRcCgliFVRqSQAB6mgqPtl4+qX7VkmPCGnoCWYbecAEH0+tW43h1t1V10JBJyzB8RHXedNunrNPnbDjmu8TuSAO6REImYIGYidifFUX4JfRbi98WNrXwjr6AkjKCTqR50HTCcD7xgssCf2c3voNf+KleL7FMYLK3bL270iTb1RxvIE+E/wC6ddqk/LHCuGY64nd97YuArKls2cwDH6RZ001ETPlVv2sCEUKvwqIigx5isK9p2S4pR1MMrCCD5EGuVag5z7PMPxFB3nguLOW8oGYfsmfiWeh+RE1RHN3Zxi+Hkm4meyNr6AlPTN1Q+/1NBFq93BrJe8qruTp7xpXhqSdnuFNziNgAEw4J9hM0FkdpWLA4Igb4rj2gPceIj6Kaqzl3lDFY4sMLaNzJGZpVVXNMSWI/VNW72kcq4jFDA4WyPDcvuGc65CEGUn0yd4f9I11qyuXOVLGCsLYsLlRdSTqznq7nqx/oIFBBOyzsmOBuHE4pke9EW1WSLU/EcxiXI00EATqZ0tUUkKB1paEEaGaBIehnqD8fw+Jvvks4pbSxrCvn2OpM6CQfoRM0LH41LHdJibdy4kAPetMCZEgFlcyYj8vvQTPEIrqVcBlIIIIkEeRBqOcWwdkXFZwuUIVGZVypDAgwdB7gdN6YbL8VWDdvWWGaCLdou2s9PCMojeZ33r33eA4i4P0mLukmDlFuyqSP2CjEaeu9BE+b8XibN1L1od7ba26MAogEEEMqoSJg7kn4aXyxze4Ja45bMACsABAPzELJzEkjWJ3ipbhuXPAUuXHuoVClSETYzPgUa/wrjgOUsAAe7sWzmGoWTOsaiREEHb2oHLhvNCvbDM0fFOxAg6yQY++lFjeL2riaOYEgEbA9NwQd9DB1im9+SMJctFEU2x0a25kQTMSSN99KXY5QtWlOY513PeNoIzEHoPzHpQeLC8xszeBlzCcomDAHTzWcvmJYAxEmU2OabeQm4SuWSTBOgAMnTQkaxUewNq0H7u3aKxswQe5OaDMxr1JielOVzhFlzme2pOoDNBaDIIBOsEE/WgeV45aMQ8yAYG8HYn0pOL5isWyA7gE7A6bbn2pgPK9jMGiCBoQZMAyRmnMRMmCSJJjc12//ABwMuVrhc7gsqkrIIJUgCCQYJoPa/MSsJFzIM0arOxykA5tyQRt8qO9xO1btyhygx4oOm2rGD0AGYzG/SvAvLVoBgNQSJRtRCqFgAz0HWa9GE4YqrBgbDwmAImAAdgJAA9BQezCcw2rqhlKvI8LKQwO+xB3j9xrpd49bUS3hA3nptvHvXmbgVqcyr8xvAkwD7zt50dzg6ZSuWQRB1Mn311+dB6rfG7bbMI33Gg0gx8/vVV9q3NtxvBYRghEd9ogJDMGBDCWTUQdBJ+tgngFqDCQxABIJzECQJbc/Oo/iuy3AMSzI0kn/ANRzp5AsSaDON6+WcsxMsSSxJJ11J/vzp6wGDsy3eB7oFsuoB7lWRZkhjJOs6abddquXGdiuAubC5bJ1lX+ohgRXtt9lmEyIj946ouVczxpO0oBp6e1BEOzLjYS6c6CyltZyRkGoJkgmNI3AE5jOwNWhd5tCKHuBUtsubMXGx+HpGu/l66Uy4Ts0wKKyd0WRolGuXGURr4QW03M/Lyp1HLNlbXdpby2wpVUA0AM7eW5/3HzNBCO0btNu4Z0tojqrrmW6pADToRqZlSdQY6eYJZMDzVxTvrRtMcRZNtCzXCChDL4izELlIkmDroKnl3s/wmIYNetu5WYW7cuOi6RCoGAA22jYU5nlGxlVVsYchSYU2rYgH44GQ7wNt+tBR/H/AMFi872rKYd4WGs953WafEHJTuwIOmWJjpIqa9knJH4bEXrz3EdCBbtXQYDeKX8LayMqjSdzrVgvw60Ey6WxBUAZUAHkuUAj0j1rph+CW2glCdZklj5qI10EbR/OQcDxZEDSfh18IzSOkR89PSuJ5hgsRadkWfEMmpEAgKWzfOIrp/0q2Pyj16E+c+dLt4NV6aARtsPc0Hiw/GsSbpDWrapJA8ckACVY6Cc3UDaKdf8Aqkbo3rHSvO3Drba5QdtQY9or0phB5nQUH//Z"/>
          <p:cNvSpPr>
            <a:spLocks noChangeAspect="1" noChangeArrowheads="1"/>
          </p:cNvSpPr>
          <p:nvPr/>
        </p:nvSpPr>
        <p:spPr bwMode="auto">
          <a:xfrm>
            <a:off x="76200" y="-754063"/>
            <a:ext cx="1809750" cy="15716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5334000" cy="4995672"/>
          </a:xfrm>
        </p:spPr>
        <p:txBody>
          <a:bodyPr/>
          <a:lstStyle/>
          <a:p>
            <a:r>
              <a:rPr lang="en-US" dirty="0" smtClean="0"/>
              <a:t>Judo meaning gentle way is  modern martial art and combat sport created in Japan in 1882.</a:t>
            </a:r>
          </a:p>
          <a:p>
            <a:r>
              <a:rPr lang="en-US" dirty="0" smtClean="0"/>
              <a:t>The worldwide spread of Judo has led to the development of a number of offshoots such as </a:t>
            </a:r>
            <a:r>
              <a:rPr lang="en-US" dirty="0" err="1" smtClean="0"/>
              <a:t>Sambo</a:t>
            </a:r>
            <a:r>
              <a:rPr lang="en-US" dirty="0" smtClean="0"/>
              <a:t> and Brazilian </a:t>
            </a:r>
            <a:r>
              <a:rPr lang="en-US" dirty="0" err="1" smtClean="0"/>
              <a:t>Jiu-Jitsu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Judo</a:t>
            </a:r>
            <a:endParaRPr lang="en-US" dirty="0"/>
          </a:p>
        </p:txBody>
      </p:sp>
      <p:pic>
        <p:nvPicPr>
          <p:cNvPr id="18434" name="Picture 2" descr="Jigoro Kano and Kyuzo Mifun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2383" y="1447800"/>
            <a:ext cx="2894417" cy="3733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267200" cy="4525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Founded in 1990 by Chuck Norris, CKD evolved from Tang </a:t>
            </a:r>
            <a:r>
              <a:rPr lang="en-US" dirty="0" err="1" smtClean="0"/>
              <a:t>Soo</a:t>
            </a:r>
            <a:r>
              <a:rPr lang="en-US" dirty="0" smtClean="0"/>
              <a:t> Do and combines elements from several different fighting style</a:t>
            </a:r>
          </a:p>
          <a:p>
            <a:r>
              <a:rPr lang="en-US" dirty="0" smtClean="0"/>
              <a:t>There are ten degrees of black belts, only Chuck Norris has that.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Chun </a:t>
            </a:r>
            <a:r>
              <a:rPr lang="en-US" dirty="0" err="1" smtClean="0"/>
              <a:t>Kuk</a:t>
            </a:r>
            <a:r>
              <a:rPr lang="en-US" dirty="0" smtClean="0"/>
              <a:t> Do</a:t>
            </a:r>
            <a:endParaRPr lang="en-US" dirty="0"/>
          </a:p>
        </p:txBody>
      </p:sp>
      <p:pic>
        <p:nvPicPr>
          <p:cNvPr id="19458" name="Picture 2" descr="ChuckNorris200611292256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1447800"/>
            <a:ext cx="3810000" cy="4648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191000" cy="4525963"/>
          </a:xfrm>
        </p:spPr>
        <p:txBody>
          <a:bodyPr/>
          <a:lstStyle/>
          <a:p>
            <a:r>
              <a:rPr lang="en-US" dirty="0" smtClean="0"/>
              <a:t>Sumo is a competitive full contact sport where one wrestler attempts to force another out of a ring, or to touch the ground with anything other than his feet.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Sumo Wrestling</a:t>
            </a:r>
            <a:endParaRPr lang="en-US" dirty="0"/>
          </a:p>
        </p:txBody>
      </p:sp>
      <p:pic>
        <p:nvPicPr>
          <p:cNvPr id="20482" name="Picture 2" descr="Asashoryu fight Jan08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1447800"/>
            <a:ext cx="3695700" cy="4495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41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Bok Fu is an external martial arts system incorporating primarily </a:t>
            </a:r>
            <a:r>
              <a:rPr lang="en-US" dirty="0" err="1" smtClean="0"/>
              <a:t>Kenpo</a:t>
            </a:r>
            <a:r>
              <a:rPr lang="en-US" dirty="0" smtClean="0"/>
              <a:t> and Kung Fu fighting styles.</a:t>
            </a:r>
          </a:p>
          <a:p>
            <a:r>
              <a:rPr lang="en-US" dirty="0" smtClean="0"/>
              <a:t>Bok Fu translates to “White Tiger”.</a:t>
            </a:r>
          </a:p>
          <a:p>
            <a:r>
              <a:rPr lang="en-US" dirty="0" smtClean="0"/>
              <a:t>The white tiger is a rare and aggressive animal that exemplifies the system's fighting mentality.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Bok Fu</a:t>
            </a:r>
            <a:endParaRPr lang="en-US" dirty="0"/>
          </a:p>
        </p:txBody>
      </p:sp>
      <p:pic>
        <p:nvPicPr>
          <p:cNvPr id="21506" name="Picture 2" descr="BokFu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1447800"/>
            <a:ext cx="3429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8305800" cy="4525963"/>
          </a:xfrm>
        </p:spPr>
        <p:txBody>
          <a:bodyPr>
            <a:normAutofit/>
          </a:bodyPr>
          <a:lstStyle/>
          <a:p>
            <a:r>
              <a:rPr lang="en-US" dirty="0" err="1" smtClean="0"/>
              <a:t>Lua</a:t>
            </a:r>
            <a:r>
              <a:rPr lang="en-US" dirty="0" smtClean="0"/>
              <a:t> is an ancient Hawaiian martial art of bone breaking, emphasizing joint locks, throws, pressure point manipulation and many others.</a:t>
            </a:r>
          </a:p>
          <a:p>
            <a:r>
              <a:rPr lang="en-US" dirty="0" smtClean="0"/>
              <a:t>The actual name of fighting art was referred to as "</a:t>
            </a:r>
            <a:r>
              <a:rPr lang="en-US" dirty="0" err="1" smtClean="0"/>
              <a:t>Kuʻialua</a:t>
            </a:r>
            <a:r>
              <a:rPr lang="en-US" dirty="0" smtClean="0"/>
              <a:t>", literally meaning two hits.</a:t>
            </a:r>
          </a:p>
          <a:p>
            <a:r>
              <a:rPr lang="en-US" dirty="0" smtClean="0"/>
              <a:t>Only those associated with nobility such as professional warriors, guardsmen, and the royal families themselves, were taught </a:t>
            </a:r>
            <a:r>
              <a:rPr lang="en-US" dirty="0" err="1" smtClean="0"/>
              <a:t>Kuʻialua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Kapu</a:t>
            </a:r>
            <a:r>
              <a:rPr lang="en-US" dirty="0" smtClean="0"/>
              <a:t> </a:t>
            </a:r>
            <a:r>
              <a:rPr lang="en-US" dirty="0" err="1" smtClean="0"/>
              <a:t>Kuialua</a:t>
            </a:r>
            <a:r>
              <a:rPr lang="en-US" dirty="0" smtClean="0"/>
              <a:t> (</a:t>
            </a:r>
            <a:r>
              <a:rPr lang="en-US" dirty="0" err="1" smtClean="0"/>
              <a:t>Lua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Bokator</a:t>
            </a:r>
            <a:r>
              <a:rPr lang="en-US" dirty="0" smtClean="0"/>
              <a:t> is a Cambodian martial art that includes close hand-to-hand combat, ground techniques and weapons.</a:t>
            </a:r>
          </a:p>
          <a:p>
            <a:r>
              <a:rPr lang="en-US" dirty="0" smtClean="0"/>
              <a:t>The term </a:t>
            </a:r>
            <a:r>
              <a:rPr lang="en-US" dirty="0" err="1" smtClean="0"/>
              <a:t>bokator</a:t>
            </a:r>
            <a:r>
              <a:rPr lang="en-US" dirty="0" smtClean="0"/>
              <a:t> translates as “pounding a lion” from the words </a:t>
            </a:r>
            <a:r>
              <a:rPr lang="en-US" dirty="0" err="1" smtClean="0"/>
              <a:t>bok</a:t>
            </a:r>
            <a:r>
              <a:rPr lang="en-US" dirty="0" smtClean="0"/>
              <a:t> to pound and tor as lion.</a:t>
            </a:r>
          </a:p>
          <a:p>
            <a:r>
              <a:rPr lang="en-US" dirty="0" smtClean="0"/>
              <a:t>When fighting, </a:t>
            </a:r>
            <a:r>
              <a:rPr lang="en-US" dirty="0" err="1" smtClean="0"/>
              <a:t>bokator</a:t>
            </a:r>
            <a:r>
              <a:rPr lang="en-US" dirty="0" smtClean="0"/>
              <a:t> exponents still wear the uniforms of ancient Khmer armies.</a:t>
            </a:r>
          </a:p>
          <a:p>
            <a:r>
              <a:rPr lang="en-US" dirty="0" smtClean="0"/>
              <a:t>The art contains 341 sets which, like many other Asian martial arts, are based on the study of life in nature.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Bokator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1957</TotalTime>
  <Words>559</Words>
  <Application>Microsoft Office PowerPoint</Application>
  <PresentationFormat>On-screen Show (4:3)</PresentationFormat>
  <Paragraphs>52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Concourse</vt:lpstr>
      <vt:lpstr>Martial Arts</vt:lpstr>
      <vt:lpstr>Types of Martial Arts</vt:lpstr>
      <vt:lpstr>Shorinji Kempo</vt:lpstr>
      <vt:lpstr>Judo</vt:lpstr>
      <vt:lpstr>Chun Kuk Do</vt:lpstr>
      <vt:lpstr>Sumo Wrestling</vt:lpstr>
      <vt:lpstr>Bok Fu</vt:lpstr>
      <vt:lpstr>Kapu Kuialua (Lua)</vt:lpstr>
      <vt:lpstr>Bokator</vt:lpstr>
      <vt:lpstr>Taekwondo</vt:lpstr>
      <vt:lpstr>Bajan Stick Licking</vt:lpstr>
    </vt:vector>
  </TitlesOfParts>
  <Company>Apollo Group,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Martial Arts</dc:title>
  <dc:creator>Insight Schools</dc:creator>
  <cp:lastModifiedBy>JSEAQUIS</cp:lastModifiedBy>
  <cp:revision>2</cp:revision>
  <dcterms:created xsi:type="dcterms:W3CDTF">2011-08-12T21:25:28Z</dcterms:created>
  <dcterms:modified xsi:type="dcterms:W3CDTF">2011-05-17T12:52:33Z</dcterms:modified>
</cp:coreProperties>
</file>