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80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64D2A77-67A2-4931-B050-FB9997A16469}" type="datetimeFigureOut">
              <a:rPr lang="en-US" smtClean="0"/>
              <a:t>2/16/2011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59B7F22-710C-4F3A-8340-79652276AA00}"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4D2A77-67A2-4931-B050-FB9997A16469}" type="datetimeFigureOut">
              <a:rPr lang="en-US" smtClean="0"/>
              <a:t>2/16/2011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59B7F22-710C-4F3A-8340-79652276AA00}"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4D2A77-67A2-4931-B050-FB9997A16469}" type="datetimeFigureOut">
              <a:rPr lang="en-US" smtClean="0"/>
              <a:t>2/16/2011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59B7F22-710C-4F3A-8340-79652276AA00}"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4D2A77-67A2-4931-B050-FB9997A16469}" type="datetimeFigureOut">
              <a:rPr lang="en-US" smtClean="0"/>
              <a:t>2/16/2011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59B7F22-710C-4F3A-8340-79652276AA00}"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4D2A77-67A2-4931-B050-FB9997A16469}" type="datetimeFigureOut">
              <a:rPr lang="en-US" smtClean="0"/>
              <a:t>2/16/2011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59B7F22-710C-4F3A-8340-79652276AA00}"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64D2A77-67A2-4931-B050-FB9997A16469}" type="datetimeFigureOut">
              <a:rPr lang="en-US" smtClean="0"/>
              <a:t>2/16/2011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59B7F22-710C-4F3A-8340-79652276AA00}"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64D2A77-67A2-4931-B050-FB9997A16469}" type="datetimeFigureOut">
              <a:rPr lang="en-US" smtClean="0"/>
              <a:t>2/16/2011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59B7F22-710C-4F3A-8340-79652276AA00}"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64D2A77-67A2-4931-B050-FB9997A16469}" type="datetimeFigureOut">
              <a:rPr lang="en-US" smtClean="0"/>
              <a:t>2/16/2011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59B7F22-710C-4F3A-8340-79652276AA00}"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4D2A77-67A2-4931-B050-FB9997A16469}" type="datetimeFigureOut">
              <a:rPr lang="en-US" smtClean="0"/>
              <a:t>2/16/2011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59B7F22-710C-4F3A-8340-79652276AA00}"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4D2A77-67A2-4931-B050-FB9997A16469}" type="datetimeFigureOut">
              <a:rPr lang="en-US" smtClean="0"/>
              <a:t>2/16/2011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59B7F22-710C-4F3A-8340-79652276AA00}"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4D2A77-67A2-4931-B050-FB9997A16469}" type="datetimeFigureOut">
              <a:rPr lang="en-US" smtClean="0"/>
              <a:t>2/16/2011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59B7F22-710C-4F3A-8340-79652276AA00}"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4D2A77-67A2-4931-B050-FB9997A16469}" type="datetimeFigureOut">
              <a:rPr lang="en-US" smtClean="0"/>
              <a:t>2/16/2011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9B7F22-710C-4F3A-8340-79652276AA00}"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rot="20781796">
            <a:off x="1286694" y="3559949"/>
            <a:ext cx="6400800" cy="924553"/>
          </a:xfrm>
        </p:spPr>
        <p:txBody>
          <a:bodyPr/>
          <a:lstStyle/>
          <a:p>
            <a:r>
              <a:rPr lang="en-US" dirty="0" smtClean="0">
                <a:solidFill>
                  <a:srgbClr val="FFC000"/>
                </a:solidFill>
              </a:rPr>
              <a:t>By: Matthew Lerch</a:t>
            </a:r>
            <a:endParaRPr lang="en-US" dirty="0">
              <a:solidFill>
                <a:srgbClr val="FFC000"/>
              </a:solidFill>
            </a:endParaRPr>
          </a:p>
        </p:txBody>
      </p:sp>
      <p:sp>
        <p:nvSpPr>
          <p:cNvPr id="4" name="Rectangle 3"/>
          <p:cNvSpPr/>
          <p:nvPr/>
        </p:nvSpPr>
        <p:spPr>
          <a:xfrm rot="887065">
            <a:off x="2235044" y="1716172"/>
            <a:ext cx="5713104" cy="1015663"/>
          </a:xfrm>
          <a:prstGeom prst="rect">
            <a:avLst/>
          </a:prstGeom>
          <a:noFill/>
        </p:spPr>
        <p:txBody>
          <a:bodyPr wrap="square" lIns="91440" tIns="45720" rIns="91440" bIns="45720">
            <a:spAutoFit/>
          </a:bodyPr>
          <a:lstStyle/>
          <a:p>
            <a:pPr algn="ctr"/>
            <a:r>
              <a:rPr lang="en-US" sz="6000" b="1" cap="none" spc="0" dirty="0" smtClean="0">
                <a:ln w="19050">
                  <a:solidFill>
                    <a:schemeClr val="tx2">
                      <a:tint val="1000"/>
                    </a:schemeClr>
                  </a:solidFill>
                  <a:prstDash val="solid"/>
                </a:ln>
                <a:solidFill>
                  <a:srgbClr val="FFC000"/>
                </a:solidFill>
                <a:effectLst>
                  <a:outerShdw blurRad="50000" dist="50800" dir="7500000" algn="tl">
                    <a:srgbClr val="000000">
                      <a:shade val="5000"/>
                      <a:alpha val="35000"/>
                    </a:srgbClr>
                  </a:outerShdw>
                </a:effectLst>
              </a:rPr>
              <a:t>The Amazon</a:t>
            </a:r>
            <a:endParaRPr lang="en-US" sz="6000" b="1" cap="none" spc="0" dirty="0">
              <a:ln w="19050">
                <a:solidFill>
                  <a:schemeClr val="tx2">
                    <a:tint val="1000"/>
                  </a:schemeClr>
                </a:solidFill>
                <a:prstDash val="solid"/>
              </a:ln>
              <a:solidFill>
                <a:srgbClr val="FFC000"/>
              </a:solidFill>
              <a:effectLst>
                <a:outerShdw blurRad="50000" dist="50800" dir="7500000" algn="tl">
                  <a:srgbClr val="000000">
                    <a:shade val="5000"/>
                    <a:alpha val="35000"/>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Golden Lion Tamarind Monkey</a:t>
            </a:r>
            <a:endParaRPr lang="en-US" dirty="0">
              <a:solidFill>
                <a:srgbClr val="FFC000"/>
              </a:solidFill>
            </a:endParaRPr>
          </a:p>
        </p:txBody>
      </p:sp>
      <p:sp>
        <p:nvSpPr>
          <p:cNvPr id="3" name="Content Placeholder 2"/>
          <p:cNvSpPr>
            <a:spLocks noGrp="1"/>
          </p:cNvSpPr>
          <p:nvPr>
            <p:ph sz="half" idx="1"/>
          </p:nvPr>
        </p:nvSpPr>
        <p:spPr/>
        <p:txBody>
          <a:bodyPr>
            <a:normAutofit/>
          </a:bodyPr>
          <a:lstStyle/>
          <a:p>
            <a:r>
              <a:rPr lang="en-US" sz="2400" dirty="0" smtClean="0">
                <a:solidFill>
                  <a:srgbClr val="FFC000"/>
                </a:solidFill>
              </a:rPr>
              <a:t>This monkey is one of the most endangered species in the Amazon Rainforest because of it’s fur is so pricy on the black market. $20,000. It has an estimated population of 1,000 of its kind left and 400 in captivity.</a:t>
            </a:r>
            <a:endParaRPr lang="en-US" sz="2400" dirty="0">
              <a:solidFill>
                <a:srgbClr val="FFC000"/>
              </a:solidFill>
            </a:endParaRPr>
          </a:p>
        </p:txBody>
      </p:sp>
      <p:pic>
        <p:nvPicPr>
          <p:cNvPr id="1026" name="Picture 2" descr="http://farm3.static.flickr.com/2161/2351337042_8e7a62edd6.jpg"/>
          <p:cNvPicPr>
            <a:picLocks noChangeAspect="1" noChangeArrowheads="1"/>
          </p:cNvPicPr>
          <p:nvPr/>
        </p:nvPicPr>
        <p:blipFill>
          <a:blip r:embed="rId2" cstate="print"/>
          <a:srcRect/>
          <a:stretch>
            <a:fillRect/>
          </a:stretch>
        </p:blipFill>
        <p:spPr bwMode="auto">
          <a:xfrm>
            <a:off x="4495800" y="1600200"/>
            <a:ext cx="4366565" cy="44196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The Amazon Plant Life</a:t>
            </a:r>
            <a:endParaRPr lang="en-US" dirty="0">
              <a:solidFill>
                <a:srgbClr val="FFC000"/>
              </a:solidFill>
            </a:endParaRPr>
          </a:p>
        </p:txBody>
      </p:sp>
      <p:sp>
        <p:nvSpPr>
          <p:cNvPr id="3" name="Content Placeholder 2"/>
          <p:cNvSpPr>
            <a:spLocks noGrp="1"/>
          </p:cNvSpPr>
          <p:nvPr>
            <p:ph sz="half" idx="1"/>
          </p:nvPr>
        </p:nvSpPr>
        <p:spPr/>
        <p:txBody>
          <a:bodyPr/>
          <a:lstStyle/>
          <a:p>
            <a:r>
              <a:rPr lang="en-US" dirty="0" smtClean="0">
                <a:solidFill>
                  <a:srgbClr val="FFC000"/>
                </a:solidFill>
              </a:rPr>
              <a:t>There are over 800 species of plants in the Amazon rainforest and a lot of them are helpful for diseases and are known to cure some types of cancer. The White trillium(Right) can help with aching joints and Diarrhea. </a:t>
            </a:r>
            <a:endParaRPr lang="en-US" dirty="0">
              <a:solidFill>
                <a:srgbClr val="FFC000"/>
              </a:solidFill>
            </a:endParaRPr>
          </a:p>
        </p:txBody>
      </p:sp>
      <p:pic>
        <p:nvPicPr>
          <p:cNvPr id="15362" name="Picture 2" descr="http://www.statesymbolsusa.org/IMAGES/Ohio/trillium-grandiflorum.jpg"/>
          <p:cNvPicPr>
            <a:picLocks noChangeAspect="1" noChangeArrowheads="1"/>
          </p:cNvPicPr>
          <p:nvPr/>
        </p:nvPicPr>
        <p:blipFill>
          <a:blip r:embed="rId2" cstate="print"/>
          <a:srcRect/>
          <a:stretch>
            <a:fillRect/>
          </a:stretch>
        </p:blipFill>
        <p:spPr bwMode="auto">
          <a:xfrm>
            <a:off x="4724400" y="1676400"/>
            <a:ext cx="4038600" cy="44958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The Amazon River</a:t>
            </a:r>
            <a:endParaRPr lang="en-US" dirty="0">
              <a:solidFill>
                <a:srgbClr val="FFC000"/>
              </a:solidFill>
            </a:endParaRPr>
          </a:p>
        </p:txBody>
      </p:sp>
      <p:sp>
        <p:nvSpPr>
          <p:cNvPr id="3" name="Text Placeholder 2"/>
          <p:cNvSpPr>
            <a:spLocks noGrp="1"/>
          </p:cNvSpPr>
          <p:nvPr>
            <p:ph type="body" idx="1"/>
          </p:nvPr>
        </p:nvSpPr>
        <p:spPr/>
        <p:txBody>
          <a:bodyPr/>
          <a:lstStyle/>
          <a:p>
            <a:r>
              <a:rPr lang="en-US" dirty="0" smtClean="0">
                <a:solidFill>
                  <a:srgbClr val="FFC000"/>
                </a:solidFill>
              </a:rPr>
              <a:t>Species of Fish</a:t>
            </a:r>
            <a:endParaRPr lang="en-US" dirty="0">
              <a:solidFill>
                <a:srgbClr val="FFC000"/>
              </a:solidFill>
            </a:endParaRPr>
          </a:p>
        </p:txBody>
      </p:sp>
      <p:sp>
        <p:nvSpPr>
          <p:cNvPr id="4" name="Content Placeholder 3"/>
          <p:cNvSpPr>
            <a:spLocks noGrp="1"/>
          </p:cNvSpPr>
          <p:nvPr>
            <p:ph sz="half" idx="2"/>
          </p:nvPr>
        </p:nvSpPr>
        <p:spPr/>
        <p:txBody>
          <a:bodyPr/>
          <a:lstStyle/>
          <a:p>
            <a:r>
              <a:rPr lang="en-US" dirty="0" smtClean="0">
                <a:solidFill>
                  <a:srgbClr val="FFC000"/>
                </a:solidFill>
              </a:rPr>
              <a:t>More than 1/3 of all species in the world live in the </a:t>
            </a:r>
            <a:r>
              <a:rPr lang="en-US" dirty="0">
                <a:solidFill>
                  <a:srgbClr val="FFC000"/>
                </a:solidFill>
              </a:rPr>
              <a:t>A</a:t>
            </a:r>
            <a:r>
              <a:rPr lang="en-US" dirty="0" smtClean="0">
                <a:solidFill>
                  <a:srgbClr val="FFC000"/>
                </a:solidFill>
              </a:rPr>
              <a:t>mazon river. Over 2,100 species of fish live there and there are more being discovered. The pink river Dolphin is known to be the most intelligent in the world and has a brain capacity 40% larger than humans. </a:t>
            </a:r>
            <a:endParaRPr lang="en-US" dirty="0">
              <a:solidFill>
                <a:srgbClr val="FFC000"/>
              </a:solidFill>
            </a:endParaRPr>
          </a:p>
        </p:txBody>
      </p:sp>
      <p:sp>
        <p:nvSpPr>
          <p:cNvPr id="5" name="Text Placeholder 4"/>
          <p:cNvSpPr>
            <a:spLocks noGrp="1"/>
          </p:cNvSpPr>
          <p:nvPr>
            <p:ph type="body" sz="quarter" idx="3"/>
          </p:nvPr>
        </p:nvSpPr>
        <p:spPr/>
        <p:txBody>
          <a:bodyPr/>
          <a:lstStyle/>
          <a:p>
            <a:r>
              <a:rPr lang="en-US" dirty="0" smtClean="0">
                <a:solidFill>
                  <a:srgbClr val="FFC000"/>
                </a:solidFill>
              </a:rPr>
              <a:t>Factoids</a:t>
            </a:r>
            <a:endParaRPr lang="en-US" dirty="0">
              <a:solidFill>
                <a:srgbClr val="FFC000"/>
              </a:solidFill>
            </a:endParaRPr>
          </a:p>
        </p:txBody>
      </p:sp>
      <p:sp>
        <p:nvSpPr>
          <p:cNvPr id="6" name="Content Placeholder 5"/>
          <p:cNvSpPr>
            <a:spLocks noGrp="1"/>
          </p:cNvSpPr>
          <p:nvPr>
            <p:ph sz="quarter" idx="4"/>
          </p:nvPr>
        </p:nvSpPr>
        <p:spPr/>
        <p:txBody>
          <a:bodyPr/>
          <a:lstStyle/>
          <a:p>
            <a:r>
              <a:rPr lang="en-US" dirty="0" smtClean="0">
                <a:solidFill>
                  <a:srgbClr val="FFC000"/>
                </a:solidFill>
              </a:rPr>
              <a:t>The Amazon river the second largest river in the world. This river can be at times a whole 6 miles wide and 3,980 limes long. 40% of Africa’s Water comes from the </a:t>
            </a:r>
            <a:r>
              <a:rPr lang="en-US" dirty="0">
                <a:solidFill>
                  <a:srgbClr val="FFC000"/>
                </a:solidFill>
              </a:rPr>
              <a:t>A</a:t>
            </a:r>
            <a:r>
              <a:rPr lang="en-US" dirty="0" smtClean="0">
                <a:solidFill>
                  <a:srgbClr val="FFC000"/>
                </a:solidFill>
              </a:rPr>
              <a:t>mazon river. This river is so long it flows through 2 countries, Brazil and Peru.</a:t>
            </a:r>
            <a:endParaRPr lang="en-US" dirty="0">
              <a:solidFill>
                <a:srgbClr val="FFC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915400" cy="1143000"/>
          </a:xfrm>
        </p:spPr>
        <p:txBody>
          <a:bodyPr>
            <a:normAutofit fontScale="90000"/>
          </a:bodyPr>
          <a:lstStyle/>
          <a:p>
            <a:r>
              <a:rPr lang="en-US" dirty="0" smtClean="0">
                <a:solidFill>
                  <a:srgbClr val="FFC000"/>
                </a:solidFill>
              </a:rPr>
              <a:t>The Pink Dolphin and The </a:t>
            </a:r>
            <a:r>
              <a:rPr lang="en-US" dirty="0">
                <a:solidFill>
                  <a:srgbClr val="FFC000"/>
                </a:solidFill>
              </a:rPr>
              <a:t>A</a:t>
            </a:r>
            <a:r>
              <a:rPr lang="en-US" dirty="0" smtClean="0">
                <a:solidFill>
                  <a:srgbClr val="FFC000"/>
                </a:solidFill>
              </a:rPr>
              <a:t>mazon river</a:t>
            </a:r>
            <a:endParaRPr lang="en-US" dirty="0">
              <a:solidFill>
                <a:srgbClr val="FFC000"/>
              </a:solidFill>
            </a:endParaRPr>
          </a:p>
        </p:txBody>
      </p:sp>
      <p:pic>
        <p:nvPicPr>
          <p:cNvPr id="16386" name="Picture 2" descr="http://www.amersol.edu.pe/ms/7th/7block/jungle_research/new_cards/14/pinkdolphin.jpg"/>
          <p:cNvPicPr>
            <a:picLocks noChangeAspect="1" noChangeArrowheads="1"/>
          </p:cNvPicPr>
          <p:nvPr/>
        </p:nvPicPr>
        <p:blipFill>
          <a:blip r:embed="rId2" cstate="print"/>
          <a:srcRect/>
          <a:stretch>
            <a:fillRect/>
          </a:stretch>
        </p:blipFill>
        <p:spPr bwMode="auto">
          <a:xfrm>
            <a:off x="304800" y="1676400"/>
            <a:ext cx="4343400" cy="4772025"/>
          </a:xfrm>
          <a:prstGeom prst="rect">
            <a:avLst/>
          </a:prstGeom>
          <a:noFill/>
        </p:spPr>
      </p:pic>
      <p:pic>
        <p:nvPicPr>
          <p:cNvPr id="16388" name="Picture 4" descr="http://www.mbarron.net/Amazon/windy.jpg"/>
          <p:cNvPicPr>
            <a:picLocks noChangeAspect="1" noChangeArrowheads="1"/>
          </p:cNvPicPr>
          <p:nvPr/>
        </p:nvPicPr>
        <p:blipFill>
          <a:blip r:embed="rId3" cstate="print"/>
          <a:srcRect/>
          <a:stretch>
            <a:fillRect/>
          </a:stretch>
        </p:blipFill>
        <p:spPr bwMode="auto">
          <a:xfrm>
            <a:off x="4648200" y="1676400"/>
            <a:ext cx="4495800" cy="48006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1" y="1524000"/>
            <a:ext cx="7848600" cy="1538883"/>
          </a:xfrm>
          <a:prstGeom prst="rect">
            <a:avLst/>
          </a:prstGeom>
        </p:spPr>
        <p:txBody>
          <a:bodyPr wrap="square">
            <a:spAutoFit/>
          </a:bodyPr>
          <a:lstStyle/>
          <a:p>
            <a:r>
              <a:rPr lang="af-ZA" sz="6600" dirty="0" smtClean="0">
                <a:solidFill>
                  <a:srgbClr val="FFC000"/>
                </a:solidFill>
              </a:rPr>
              <a:t>Dankie vir jou kyk </a:t>
            </a:r>
          </a:p>
          <a:p>
            <a:r>
              <a:rPr lang="af-ZA" sz="2800" dirty="0" smtClean="0">
                <a:solidFill>
                  <a:srgbClr val="FFC000"/>
                </a:solidFill>
              </a:rPr>
              <a:t>(Means thanks for watching in Afrikaans)</a:t>
            </a:r>
            <a:endParaRPr lang="af-ZA" sz="2800" dirty="0">
              <a:solidFill>
                <a:srgbClr val="FFC000"/>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TotalTime>
  <Words>233</Words>
  <Application>Microsoft Office PowerPoint</Application>
  <PresentationFormat>On-screen Show (4:3)</PresentationFormat>
  <Paragraphs>14</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Golden Lion Tamarind Monkey</vt:lpstr>
      <vt:lpstr>The Amazon Plant Life</vt:lpstr>
      <vt:lpstr>The Amazon River</vt:lpstr>
      <vt:lpstr>The Pink Dolphin and The Amazon river</vt:lpstr>
      <vt:lpstr>Slide 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Lerch</dc:creator>
  <cp:lastModifiedBy>Matthew Lerch</cp:lastModifiedBy>
  <cp:revision>9</cp:revision>
  <dcterms:created xsi:type="dcterms:W3CDTF">2011-02-17T01:55:29Z</dcterms:created>
  <dcterms:modified xsi:type="dcterms:W3CDTF">2011-02-17T03:17:01Z</dcterms:modified>
</cp:coreProperties>
</file>