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59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2" d="100"/>
          <a:sy n="82" d="100"/>
        </p:scale>
        <p:origin x="-1014" y="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8B584-F6D0-456B-BED1-4AA1A9A13559}" type="datetimeFigureOut">
              <a:rPr lang="en-US" smtClean="0"/>
              <a:t>2/13/2011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2B5E9-CC4D-4FA4-B9E1-A804692CD8B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8B584-F6D0-456B-BED1-4AA1A9A13559}" type="datetimeFigureOut">
              <a:rPr lang="en-US" smtClean="0"/>
              <a:t>2/13/2011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2B5E9-CC4D-4FA4-B9E1-A804692CD8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8B584-F6D0-456B-BED1-4AA1A9A13559}" type="datetimeFigureOut">
              <a:rPr lang="en-US" smtClean="0"/>
              <a:t>2/13/2011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2B5E9-CC4D-4FA4-B9E1-A804692CD8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8B584-F6D0-456B-BED1-4AA1A9A13559}" type="datetimeFigureOut">
              <a:rPr lang="en-US" smtClean="0"/>
              <a:t>2/13/2011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2B5E9-CC4D-4FA4-B9E1-A804692CD8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8B584-F6D0-456B-BED1-4AA1A9A13559}" type="datetimeFigureOut">
              <a:rPr lang="en-US" smtClean="0"/>
              <a:t>2/13/2011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2B5E9-CC4D-4FA4-B9E1-A804692CD8B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8B584-F6D0-456B-BED1-4AA1A9A13559}" type="datetimeFigureOut">
              <a:rPr lang="en-US" smtClean="0"/>
              <a:t>2/13/2011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2B5E9-CC4D-4FA4-B9E1-A804692CD8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8B584-F6D0-456B-BED1-4AA1A9A13559}" type="datetimeFigureOut">
              <a:rPr lang="en-US" smtClean="0"/>
              <a:t>2/13/2011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2B5E9-CC4D-4FA4-B9E1-A804692CD8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8B584-F6D0-456B-BED1-4AA1A9A13559}" type="datetimeFigureOut">
              <a:rPr lang="en-US" smtClean="0"/>
              <a:t>2/13/2011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2B5E9-CC4D-4FA4-B9E1-A804692CD8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8B584-F6D0-456B-BED1-4AA1A9A13559}" type="datetimeFigureOut">
              <a:rPr lang="en-US" smtClean="0"/>
              <a:t>2/13/2011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2B5E9-CC4D-4FA4-B9E1-A804692CD8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8B584-F6D0-456B-BED1-4AA1A9A13559}" type="datetimeFigureOut">
              <a:rPr lang="en-US" smtClean="0"/>
              <a:t>2/13/2011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2B5E9-CC4D-4FA4-B9E1-A804692CD8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8B584-F6D0-456B-BED1-4AA1A9A13559}" type="datetimeFigureOut">
              <a:rPr lang="en-US" smtClean="0"/>
              <a:t>2/13/2011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A42B5E9-CC4D-4FA4-B9E1-A804692CD8B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F18B584-F6D0-456B-BED1-4AA1A9A13559}" type="datetimeFigureOut">
              <a:rPr lang="en-US" smtClean="0"/>
              <a:t>2/13/2011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A42B5E9-CC4D-4FA4-B9E1-A804692CD8BB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bg.ac.at/ipk/avstudio/pierofun/mexico/air.htm" TargetMode="External"/><Relationship Id="rId2" Type="http://schemas.openxmlformats.org/officeDocument/2006/relationships/hyperlink" Target="http://www.usimmigrationsupport.org/illegal-immigration-from-mexico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dallasfed.org/research/border/tbe_orrenius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ord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6684" y="1219200"/>
            <a:ext cx="9150684" cy="5638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219200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FFC000"/>
                </a:solidFill>
              </a:rPr>
              <a:t>Mexican American border by John Dahlberg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border fence was started on October 26, 2006 and passed by an outstanding 80-19 vote .</a:t>
            </a:r>
          </a:p>
          <a:p>
            <a:r>
              <a:rPr lang="en-US" dirty="0" smtClean="0"/>
              <a:t>Current border design was formed after the Mexican American war.</a:t>
            </a:r>
            <a:endParaRPr lang="en-US" dirty="0"/>
          </a:p>
        </p:txBody>
      </p:sp>
      <p:pic>
        <p:nvPicPr>
          <p:cNvPr id="4" name="Picture 3" descr="untitled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8200" y="3371723"/>
            <a:ext cx="4191000" cy="3052445"/>
          </a:xfrm>
          <a:prstGeom prst="rect">
            <a:avLst/>
          </a:prstGeom>
        </p:spPr>
      </p:pic>
      <p:pic>
        <p:nvPicPr>
          <p:cNvPr id="7" name="Picture 6" descr="flight_from_mexico_wideweb__430x286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0" y="4114800"/>
            <a:ext cx="3074732" cy="20450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Reasons for massive immigration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An average hourly wage in Mexico is $4.15 less than minimum wage in the U.S.A. and 40% are below the poverty line in Mexico.</a:t>
            </a:r>
          </a:p>
          <a:p>
            <a:r>
              <a:rPr lang="en-US" sz="2000" dirty="0" smtClean="0"/>
              <a:t>Surplus population is also a rising factor with close to a third of the population living in Mexico city.</a:t>
            </a:r>
          </a:p>
          <a:p>
            <a:r>
              <a:rPr lang="en-US" sz="2000" dirty="0" smtClean="0"/>
              <a:t>Pollution is a major problem also. With no wind to blow smog out of the city and extreme water shortages breathing the air is close to smoking two packs a day.</a:t>
            </a:r>
            <a:endParaRPr lang="en-US" sz="2000" dirty="0"/>
          </a:p>
        </p:txBody>
      </p:sp>
      <p:pic>
        <p:nvPicPr>
          <p:cNvPr id="5" name="Picture 4" descr="_1809705_girl1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29400" y="4191000"/>
            <a:ext cx="1447800" cy="1737360"/>
          </a:xfrm>
          <a:prstGeom prst="rect">
            <a:avLst/>
          </a:prstGeom>
        </p:spPr>
      </p:pic>
      <p:pic>
        <p:nvPicPr>
          <p:cNvPr id="6" name="Picture 5" descr="citi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600" y="4277210"/>
            <a:ext cx="3505200" cy="23912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are the stats?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are 11.4 million Mexican immigrants in U.S.A. </a:t>
            </a:r>
          </a:p>
          <a:p>
            <a:r>
              <a:rPr lang="en-US" dirty="0" smtClean="0"/>
              <a:t>If illegal immigrants are caught no fines are issued but they're sent  back to Mexico and usually succeed the next time.</a:t>
            </a:r>
          </a:p>
          <a:p>
            <a:r>
              <a:rPr lang="en-US" dirty="0" smtClean="0"/>
              <a:t>Over 95% of illegal immigrants that fail their first time succeed eventually.</a:t>
            </a:r>
            <a:endParaRPr lang="en-US" dirty="0"/>
          </a:p>
        </p:txBody>
      </p:sp>
      <p:pic>
        <p:nvPicPr>
          <p:cNvPr id="5" name="Picture 4" descr="border%20patrol-jj-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95800" y="4114800"/>
            <a:ext cx="2667000" cy="25819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Coyotes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Coyotes is the term given to human smuggler.</a:t>
            </a:r>
          </a:p>
          <a:p>
            <a:r>
              <a:rPr lang="en-US" dirty="0" smtClean="0"/>
              <a:t>Use cleverly disguised compartments in dashboard, trunk, under the car and just about anywhere you can fit a body.</a:t>
            </a:r>
            <a:endParaRPr lang="en-US" dirty="0"/>
          </a:p>
        </p:txBody>
      </p:sp>
      <p:pic>
        <p:nvPicPr>
          <p:cNvPr id="4" name="Picture 3" descr="smuggle-compartmen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38800" y="3200400"/>
            <a:ext cx="3214688" cy="2409405"/>
          </a:xfrm>
          <a:prstGeom prst="rect">
            <a:avLst/>
          </a:prstGeom>
        </p:spPr>
      </p:pic>
      <p:pic>
        <p:nvPicPr>
          <p:cNvPr id="5" name="Picture 4" descr="Migrants-hiding-in-car-0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0" y="3810000"/>
            <a:ext cx="3733800" cy="2240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Mexico's current problems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Mexico is being struck hard by a few things starting with the gulf oil spill a year ago.</a:t>
            </a:r>
          </a:p>
          <a:p>
            <a:r>
              <a:rPr lang="en-US" dirty="0" smtClean="0"/>
              <a:t>The second was the swine flu.</a:t>
            </a:r>
          </a:p>
          <a:p>
            <a:endParaRPr lang="en-US" dirty="0" smtClean="0"/>
          </a:p>
          <a:p>
            <a:r>
              <a:rPr lang="en-US" dirty="0" smtClean="0"/>
              <a:t>The third is gang wars and drug issues.</a:t>
            </a:r>
            <a:endParaRPr lang="en-US" dirty="0"/>
          </a:p>
        </p:txBody>
      </p:sp>
      <p:pic>
        <p:nvPicPr>
          <p:cNvPr id="7" name="Picture 6" descr="14_BP%20GULF%20SPI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57800" y="2438400"/>
            <a:ext cx="2559895" cy="1371600"/>
          </a:xfrm>
          <a:prstGeom prst="rect">
            <a:avLst/>
          </a:prstGeom>
        </p:spPr>
      </p:pic>
      <p:pic>
        <p:nvPicPr>
          <p:cNvPr id="9" name="Picture 8" descr="bp-millions-gulf-spil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00800" y="4191000"/>
            <a:ext cx="2540001" cy="2228850"/>
          </a:xfrm>
          <a:prstGeom prst="rect">
            <a:avLst/>
          </a:prstGeom>
        </p:spPr>
      </p:pic>
      <p:pic>
        <p:nvPicPr>
          <p:cNvPr id="12" name="Picture 11" descr="BigPhoto_0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" y="4191000"/>
            <a:ext cx="3371850" cy="2262886"/>
          </a:xfrm>
          <a:prstGeom prst="rect">
            <a:avLst/>
          </a:prstGeom>
        </p:spPr>
      </p:pic>
      <p:pic>
        <p:nvPicPr>
          <p:cNvPr id="13" name="Picture 12" descr="Harrisburg%20DUI%20Lawyer%20war-on-drug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191000" y="4191000"/>
            <a:ext cx="2057400" cy="22219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Economic distribution.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Mexico's </a:t>
            </a:r>
            <a:r>
              <a:rPr lang="en-US" dirty="0" smtClean="0"/>
              <a:t>wealth is very unevenly distributed ten percent of the population contains over a third of the wealth.</a:t>
            </a:r>
            <a:endParaRPr lang="en-US" dirty="0"/>
          </a:p>
        </p:txBody>
      </p:sp>
      <p:pic>
        <p:nvPicPr>
          <p:cNvPr id="4" name="Picture 3" descr="cancun_aerial-bi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" y="3124200"/>
            <a:ext cx="2895600" cy="1930400"/>
          </a:xfrm>
          <a:prstGeom prst="rect">
            <a:avLst/>
          </a:prstGeom>
        </p:spPr>
      </p:pic>
      <p:pic>
        <p:nvPicPr>
          <p:cNvPr id="5" name="Picture 4" descr="164924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71800" y="2819400"/>
            <a:ext cx="2286000" cy="2286000"/>
          </a:xfrm>
          <a:prstGeom prst="rect">
            <a:avLst/>
          </a:prstGeom>
        </p:spPr>
      </p:pic>
      <p:pic>
        <p:nvPicPr>
          <p:cNvPr id="6" name="Picture 5" descr="poo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8600" y="5143500"/>
            <a:ext cx="4267200" cy="1714500"/>
          </a:xfrm>
          <a:prstGeom prst="rect">
            <a:avLst/>
          </a:prstGeom>
        </p:spPr>
      </p:pic>
      <p:pic>
        <p:nvPicPr>
          <p:cNvPr id="7" name="Picture 6" descr="mexican-village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32400" y="2819400"/>
            <a:ext cx="3657600" cy="27432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www.usimmigrationsupport.org/illegal-immigration-from-mexico.html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www.sbg.ac.at/ipk/avstudio/pierofun/mexico/air.htm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www.dallasfed.org/research/border/tbe_orrenius.html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166</TotalTime>
  <Words>274</Words>
  <Application>Microsoft Office PowerPoint</Application>
  <PresentationFormat>On-screen Show (4:3)</PresentationFormat>
  <Paragraphs>26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Flow</vt:lpstr>
      <vt:lpstr>Mexican American border by John Dahlberg</vt:lpstr>
      <vt:lpstr>The history</vt:lpstr>
      <vt:lpstr>Reasons for massive immigration </vt:lpstr>
      <vt:lpstr>What are the stats?</vt:lpstr>
      <vt:lpstr>Coyotes</vt:lpstr>
      <vt:lpstr>Mexico's current problems</vt:lpstr>
      <vt:lpstr>Economic distribution. </vt:lpstr>
      <vt:lpstr>bibliography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Mexican american bo</dc:title>
  <dc:creator>John and Andrew</dc:creator>
  <cp:lastModifiedBy>John and Andrew</cp:lastModifiedBy>
  <cp:revision>16</cp:revision>
  <dcterms:created xsi:type="dcterms:W3CDTF">2011-02-13T17:56:42Z</dcterms:created>
  <dcterms:modified xsi:type="dcterms:W3CDTF">2011-02-13T20:43:18Z</dcterms:modified>
</cp:coreProperties>
</file>