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4036A-5B9E-4703-B9D6-AB02891EEF44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EB73B-A7B4-455B-86C2-1CC992B60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ntasticfiction.co.uk/countries/mexico.htmmJGZCQ" TargetMode="External"/><Relationship Id="rId7" Type="http://schemas.openxmlformats.org/officeDocument/2006/relationships/hyperlink" Target="http://www.nationmaster.com/graph/rel_rel-relgion-religions" TargetMode="External"/><Relationship Id="rId2" Type="http://schemas.openxmlformats.org/officeDocument/2006/relationships/hyperlink" Target="http://www.animalinfo.org/country/mexic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icles.latimes.com/1998/jul/12/news/mn-2910" TargetMode="External"/><Relationship Id="rId5" Type="http://schemas.openxmlformats.org/officeDocument/2006/relationships/hyperlink" Target="http://traveltips.usatoday.com/mountains-mexico-1416.html" TargetMode="External"/><Relationship Id="rId4" Type="http://schemas.openxmlformats.org/officeDocument/2006/relationships/hyperlink" Target="http://en.wikipedia.org/wiki/list_of_cities_in_mexico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www.caribbeanmag.com/images/articles/Cancun_Mexico/Cancun%20Mexico%20Beach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ivieramaya.info/news/uploaded_images/taco-779498-779546.jpg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newmexicostatesite.com/wp-content/uploads/2010/11/things-to-do-in-mexico-city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El_Castillo_Stitch_2008_Edit_2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en.wikipedia.org/wiki/File:Cancunview2004.JPG" TargetMode="Externa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North America</a:t>
            </a:r>
            <a:br>
              <a:rPr lang="en-US" dirty="0" smtClean="0"/>
            </a:br>
            <a:r>
              <a:rPr lang="en-US" dirty="0" smtClean="0"/>
              <a:t>Mexico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057400"/>
            <a:ext cx="6400800" cy="838200"/>
          </a:xfrm>
        </p:spPr>
        <p:txBody>
          <a:bodyPr/>
          <a:lstStyle/>
          <a:p>
            <a:r>
              <a:rPr lang="en-US" dirty="0" smtClean="0"/>
              <a:t>By: Grady Ewing and Cooper Gray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Mexico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Mexico is 761,606 square miles.</a:t>
            </a:r>
          </a:p>
          <a:p>
            <a:endParaRPr lang="en-US" dirty="0" smtClean="0"/>
          </a:p>
          <a:p>
            <a:r>
              <a:rPr lang="en-US" dirty="0" smtClean="0"/>
              <a:t>The largest mountain in Mexico is El </a:t>
            </a:r>
            <a:r>
              <a:rPr lang="en-US" dirty="0" err="1" smtClean="0"/>
              <a:t>Pixo</a:t>
            </a:r>
            <a:r>
              <a:rPr lang="en-US" dirty="0" smtClean="0"/>
              <a:t> de Orizaba.</a:t>
            </a:r>
          </a:p>
          <a:p>
            <a:endParaRPr lang="en-US" dirty="0" smtClean="0"/>
          </a:p>
          <a:p>
            <a:r>
              <a:rPr lang="en-US" dirty="0" smtClean="0"/>
              <a:t>The largest lake in Mexico is Lake Chapala.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in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Mexico is 76% Roman Catholic.</a:t>
            </a:r>
          </a:p>
          <a:p>
            <a:endParaRPr lang="en-US" dirty="0" smtClean="0"/>
          </a:p>
          <a:p>
            <a:r>
              <a:rPr lang="en-US" dirty="0" smtClean="0"/>
              <a:t>Mexico is 6.3% Protestant.</a:t>
            </a:r>
          </a:p>
          <a:p>
            <a:endParaRPr lang="en-US" dirty="0" smtClean="0"/>
          </a:p>
          <a:p>
            <a:r>
              <a:rPr lang="en-US" dirty="0" smtClean="0"/>
              <a:t>Mexico is also 1.4% Pentecostal.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48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http://www.animalinfo.org/country/mexico.htm</a:t>
            </a:r>
            <a:endParaRPr lang="en-US" sz="2000" dirty="0" smtClean="0"/>
          </a:p>
          <a:p>
            <a:r>
              <a:rPr lang="en-US" sz="2000" dirty="0" smtClean="0"/>
              <a:t>http://www.google.com/imgres?imgurl=http://www.top-things-to-do.com/mexico/cancun-mexico.jpg&amp;imgrefurl=http://www.top-things-to-do.com/mexico/travel.html&amp;usg=__CfqZFVzKsuTTcay4i9dJXoiZyiA=&amp;h=300&amp;w=400&amp;sz=25&amp;hl=en&amp;start=9&amp;zoom=1&amp;um=1&amp;itbs=1&amp;tbnid=KGn5o07bXVrDSM:&amp;tbnh=93&amp;tbnw=124&amp;prev=/images%3Fq%3Dmexico%2Bphotos%26um%3D1%26hl%3Den%26safe%3Dactive%26tbs%3Disch:1&amp;ei=KnVRTb6VHYihtwfGxeH8Cg</a:t>
            </a:r>
          </a:p>
          <a:p>
            <a:r>
              <a:rPr lang="en-US" sz="2000" dirty="0" smtClean="0">
                <a:hlinkClick r:id="rId3"/>
              </a:rPr>
              <a:t>http://www.fantasticfiction.co.uk/countries/mexico.htmmJGZCQ</a:t>
            </a: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http://en.wikipedia.org/wiki/list_of_cities_in_mexico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http://traveltips.usatoday.com/mountains-mexico-1416.html</a:t>
            </a:r>
            <a:endParaRPr lang="en-US" sz="2000" dirty="0" smtClean="0"/>
          </a:p>
          <a:p>
            <a:r>
              <a:rPr lang="en-US" sz="2000" dirty="0" smtClean="0">
                <a:hlinkClick r:id="rId6"/>
              </a:rPr>
              <a:t>http://articles.latimes.com/1998/jul/12/news/mn-2910</a:t>
            </a:r>
            <a:endParaRPr lang="en-US" sz="2000" dirty="0" smtClean="0"/>
          </a:p>
          <a:p>
            <a:r>
              <a:rPr lang="en-US" sz="2000" dirty="0" smtClean="0">
                <a:hlinkClick r:id="rId7"/>
              </a:rPr>
              <a:t>http://www.nationmaster.com/graph/rel_rel-relgion-religions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Donkey- Over three million donkeys in Mexico.</a:t>
            </a:r>
          </a:p>
          <a:p>
            <a:endParaRPr lang="en-US" dirty="0"/>
          </a:p>
          <a:p>
            <a:r>
              <a:rPr lang="en-US" dirty="0" smtClean="0"/>
              <a:t>Mexican Prairie Dog- Usually weigh about two pounds.</a:t>
            </a:r>
          </a:p>
          <a:p>
            <a:endParaRPr lang="en-US" dirty="0"/>
          </a:p>
          <a:p>
            <a:r>
              <a:rPr lang="en-US" dirty="0" smtClean="0"/>
              <a:t>Mexican Wolves- Smallest subspecies of North American gray wolves.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Photos of Mexico</a:t>
            </a:r>
            <a:endParaRPr lang="en-US" dirty="0"/>
          </a:p>
        </p:txBody>
      </p:sp>
      <p:pic>
        <p:nvPicPr>
          <p:cNvPr id="1026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3048000" cy="2271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0" y="13716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very nice beach in Cancun, Mexico (Left)</a:t>
            </a:r>
            <a:endParaRPr lang="en-US" dirty="0"/>
          </a:p>
        </p:txBody>
      </p:sp>
      <p:pic>
        <p:nvPicPr>
          <p:cNvPr id="1028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5500" y="1295400"/>
            <a:ext cx="3238500" cy="2590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38600" y="25146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pyramid found in Mexico City, Mexico (Right)</a:t>
            </a:r>
            <a:endParaRPr lang="en-US" dirty="0"/>
          </a:p>
        </p:txBody>
      </p:sp>
      <p:pic>
        <p:nvPicPr>
          <p:cNvPr id="1030" name="Picture 6" descr="http://www.rivieramaya.info/news/uploaded_images/taco-779498-779540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4404121"/>
            <a:ext cx="3429000" cy="245387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52800" y="35052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Tacos are a very popular food in Mexico. (Below)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Mexican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Chloe </a:t>
            </a:r>
            <a:r>
              <a:rPr lang="en-US" dirty="0" err="1" smtClean="0"/>
              <a:t>Aridjis</a:t>
            </a:r>
            <a:r>
              <a:rPr lang="en-US" dirty="0" smtClean="0"/>
              <a:t>- She wrote </a:t>
            </a:r>
            <a:r>
              <a:rPr lang="en-US" i="1" dirty="0" smtClean="0"/>
              <a:t>Book of Clouds. </a:t>
            </a:r>
            <a:r>
              <a:rPr lang="en-US" dirty="0" smtClean="0"/>
              <a:t>It is a novel.</a:t>
            </a:r>
          </a:p>
          <a:p>
            <a:r>
              <a:rPr lang="en-US" dirty="0" smtClean="0"/>
              <a:t>Guillermo </a:t>
            </a:r>
            <a:r>
              <a:rPr lang="en-US" dirty="0" err="1" smtClean="0"/>
              <a:t>Arriaga</a:t>
            </a:r>
            <a:r>
              <a:rPr lang="en-US" dirty="0" smtClean="0"/>
              <a:t>- </a:t>
            </a:r>
            <a:r>
              <a:rPr lang="en-US" i="1" dirty="0" smtClean="0"/>
              <a:t>The Night Buffalo. </a:t>
            </a:r>
            <a:r>
              <a:rPr lang="en-US" dirty="0" smtClean="0"/>
              <a:t>It is a novel.</a:t>
            </a:r>
          </a:p>
          <a:p>
            <a:r>
              <a:rPr lang="en-US" dirty="0" smtClean="0"/>
              <a:t>Gonzalo </a:t>
            </a:r>
            <a:r>
              <a:rPr lang="en-US" dirty="0" err="1" smtClean="0"/>
              <a:t>Celorio</a:t>
            </a:r>
            <a:r>
              <a:rPr lang="en-US" dirty="0" smtClean="0"/>
              <a:t>- </a:t>
            </a:r>
            <a:r>
              <a:rPr lang="en-US" i="1" dirty="0" smtClean="0"/>
              <a:t>And Let the Earth Tremble. </a:t>
            </a:r>
            <a:r>
              <a:rPr lang="en-US" dirty="0" smtClean="0"/>
              <a:t>It is also a novel.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Mexican government is based on a congressional system.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1) Mexico City, Mexico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2) Ecatepec de Morelos, Mexico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3 Tijuana, Mexico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Bullfighting is a popular sport in Mexico.</a:t>
            </a:r>
          </a:p>
          <a:p>
            <a:endParaRPr lang="en-US" dirty="0"/>
          </a:p>
          <a:p>
            <a:r>
              <a:rPr lang="en-US" dirty="0" smtClean="0"/>
              <a:t>The most popular sport in Mexico </a:t>
            </a:r>
            <a:r>
              <a:rPr lang="en-US" dirty="0" err="1" smtClean="0"/>
              <a:t>futbol</a:t>
            </a:r>
            <a:r>
              <a:rPr lang="en-US" dirty="0" smtClean="0"/>
              <a:t> also known as soccer.</a:t>
            </a:r>
          </a:p>
          <a:p>
            <a:endParaRPr lang="en-US" dirty="0"/>
          </a:p>
          <a:p>
            <a:r>
              <a:rPr lang="en-US" dirty="0" smtClean="0"/>
              <a:t>A very popular food in Mexico is the taco.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077200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Tourist Attractions in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3886200" cy="480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Mexico has many beaches. It is one of the main tourist attractions in Mexico.</a:t>
            </a:r>
            <a:r>
              <a:rPr lang="en-US" sz="2000" dirty="0"/>
              <a:t> </a:t>
            </a:r>
            <a:r>
              <a:rPr lang="en-US" sz="2000" dirty="0" smtClean="0"/>
              <a:t>(Right)</a:t>
            </a:r>
          </a:p>
          <a:p>
            <a:r>
              <a:rPr lang="en-US" sz="2000" dirty="0" smtClean="0"/>
              <a:t>There are many Aztec, Mayan, and </a:t>
            </a:r>
            <a:r>
              <a:rPr lang="en-US" sz="2000" dirty="0" err="1" smtClean="0"/>
              <a:t>Olmec</a:t>
            </a:r>
            <a:r>
              <a:rPr lang="en-US" sz="2000" dirty="0" smtClean="0"/>
              <a:t> pyramids throughout Mexico. (Bottom Right)</a:t>
            </a:r>
          </a:p>
          <a:p>
            <a:r>
              <a:rPr lang="en-US" sz="2000" dirty="0" smtClean="0"/>
              <a:t>Many people visit Mexican hotels. (Below)</a:t>
            </a:r>
          </a:p>
        </p:txBody>
      </p:sp>
      <p:pic>
        <p:nvPicPr>
          <p:cNvPr id="1026" name="Picture 2" descr="MEXICO BEACH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447800"/>
            <a:ext cx="4267200" cy="22098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4/4d/El_Castillo_Stitch_2008_Edit_2.jpg/220px-El_Castillo_Stitch_2008_Edit_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733800"/>
            <a:ext cx="4267200" cy="2667000"/>
          </a:xfrm>
          <a:prstGeom prst="rect">
            <a:avLst/>
          </a:prstGeom>
          <a:noFill/>
        </p:spPr>
      </p:pic>
      <p:pic>
        <p:nvPicPr>
          <p:cNvPr id="1030" name="Picture 6" descr="http://upload.wikimedia.org/wikipedia/en/thumb/9/98/Cancunview2004.JPG/250px-Cancunview200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191000"/>
            <a:ext cx="3183443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Mexico was first populated thirteen thousand years ago.</a:t>
            </a:r>
          </a:p>
          <a:p>
            <a:endParaRPr lang="en-US" dirty="0" smtClean="0"/>
          </a:p>
          <a:p>
            <a:r>
              <a:rPr lang="en-US" dirty="0" err="1" smtClean="0"/>
              <a:t>Cinco</a:t>
            </a:r>
            <a:r>
              <a:rPr lang="en-US" dirty="0" smtClean="0"/>
              <a:t> de Mayo, celebrates an unlikely victory against French invaders.</a:t>
            </a:r>
          </a:p>
          <a:p>
            <a:endParaRPr lang="en-US" dirty="0" smtClean="0"/>
          </a:p>
          <a:p>
            <a:r>
              <a:rPr lang="en-US" dirty="0" smtClean="0"/>
              <a:t>The Battle of Calderon Bridge, on January 17</a:t>
            </a:r>
            <a:r>
              <a:rPr lang="en-US" baseline="30000" dirty="0" smtClean="0"/>
              <a:t>th</a:t>
            </a:r>
            <a:r>
              <a:rPr lang="en-US" dirty="0" smtClean="0"/>
              <a:t>, 1811, a rebellious Mexican army fought a smaller, better equipped Spanish army, and won.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361</Words>
  <Application>Microsoft Office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North America Mexico</vt:lpstr>
      <vt:lpstr>Animals</vt:lpstr>
      <vt:lpstr>Photos of Mexico</vt:lpstr>
      <vt:lpstr>Mexican Authors</vt:lpstr>
      <vt:lpstr>Government </vt:lpstr>
      <vt:lpstr>Cities</vt:lpstr>
      <vt:lpstr>Culture</vt:lpstr>
      <vt:lpstr>Tourist Attractions in Mexico</vt:lpstr>
      <vt:lpstr>History of Mexico</vt:lpstr>
      <vt:lpstr>Mexico Geography</vt:lpstr>
      <vt:lpstr>Religion in Mexico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America Mexico</dc:title>
  <dc:creator>953807</dc:creator>
  <cp:lastModifiedBy>JSEAQUIS</cp:lastModifiedBy>
  <cp:revision>6</cp:revision>
  <dcterms:created xsi:type="dcterms:W3CDTF">2011-02-07T16:54:38Z</dcterms:created>
  <dcterms:modified xsi:type="dcterms:W3CDTF">2011-02-08T17:12:40Z</dcterms:modified>
</cp:coreProperties>
</file>