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C9010A2-6CAD-4319-A79D-1E0CA33CEAA8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696CEDF-78DA-43E0-9ACD-D93253ED7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8/83/Puebla1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://upload.wikimedia.org/wikipedia/commons/e/e6/Tijuana2007.PN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vanatura.org/AnimalsMammals.html" TargetMode="External"/><Relationship Id="rId2" Type="http://schemas.openxmlformats.org/officeDocument/2006/relationships/hyperlink" Target="http://www.citypictures.org/r-south-america-152-mexico-232-ancient-mayan-ruins-chichen-itza-mexico-2930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ia.gov/library/publications/the-world-factbook/graphics/flags/large/mx-lg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752600"/>
            <a:ext cx="6480048" cy="2301240"/>
          </a:xfrm>
        </p:spPr>
        <p:txBody>
          <a:bodyPr/>
          <a:lstStyle/>
          <a:p>
            <a:pPr algn="ctr"/>
            <a:r>
              <a:rPr lang="en-US" dirty="0" smtClean="0"/>
              <a:t>Mexico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80048" cy="1752600"/>
          </a:xfrm>
        </p:spPr>
        <p:txBody>
          <a:bodyPr>
            <a:normAutofit/>
          </a:bodyPr>
          <a:lstStyle/>
          <a:p>
            <a:pPr algn="ctr"/>
            <a:r>
              <a:rPr lang="en-US" sz="2100" dirty="0" smtClean="0">
                <a:solidFill>
                  <a:srgbClr val="00B0F0"/>
                </a:solidFill>
              </a:rPr>
              <a:t>By: Hunter Simonson and Logan </a:t>
            </a:r>
            <a:r>
              <a:rPr lang="en-US" sz="2100" dirty="0" err="1" smtClean="0">
                <a:solidFill>
                  <a:srgbClr val="00B0F0"/>
                </a:solidFill>
              </a:rPr>
              <a:t>Traut</a:t>
            </a:r>
            <a:endParaRPr lang="en-US" sz="21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 Constrictor- There are more than 50 rows of scales on the upper surface at mid body section.</a:t>
            </a:r>
          </a:p>
          <a:p>
            <a:r>
              <a:rPr lang="en-US" dirty="0" smtClean="0"/>
              <a:t>Tropic Tree Lizard- A small arboreal lizard that is 38-50 mm long.</a:t>
            </a:r>
          </a:p>
          <a:p>
            <a:r>
              <a:rPr lang="en-US" dirty="0" smtClean="0"/>
              <a:t> Gray Fox- Ears are long triangular and help up right.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                          </a:t>
            </a:r>
            <a:r>
              <a:rPr lang="en-US" sz="1800" dirty="0" smtClean="0"/>
              <a:t>Cancun, Mexico is a popular tourist attraction.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                                 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                          Mexico City, Mexico is it’s capital city and where most people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                          live.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                                   </a:t>
            </a:r>
            <a:r>
              <a:rPr lang="en-US" sz="1800" dirty="0" err="1"/>
              <a:t>C</a:t>
            </a:r>
            <a:r>
              <a:rPr lang="en-US" sz="1800" dirty="0" err="1" smtClean="0"/>
              <a:t>hichen</a:t>
            </a:r>
            <a:r>
              <a:rPr lang="en-US" sz="1800" dirty="0" smtClean="0"/>
              <a:t> Itza, Mexico is famous for it’s pyramids.    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>
              <a:buNone/>
            </a:pPr>
            <a:r>
              <a:rPr lang="en-US" sz="1800" dirty="0" smtClean="0"/>
              <a:t>                                         </a:t>
            </a:r>
            <a:endParaRPr lang="en-US" dirty="0"/>
          </a:p>
        </p:txBody>
      </p:sp>
      <p:pic>
        <p:nvPicPr>
          <p:cNvPr id="4098" name="Picture 2" descr="http://www.mexico.vg/wp-content/uploads/2008/03/cancun-mexico-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392326" cy="1143000"/>
          </a:xfrm>
          <a:prstGeom prst="rect">
            <a:avLst/>
          </a:prstGeom>
          <a:noFill/>
        </p:spPr>
      </p:pic>
      <p:pic>
        <p:nvPicPr>
          <p:cNvPr id="4100" name="Picture 4" descr="http://media.dwell.com/images/478*595/mexico-city-mexico-skyl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95601"/>
            <a:ext cx="1524000" cy="1752600"/>
          </a:xfrm>
          <a:prstGeom prst="rect">
            <a:avLst/>
          </a:prstGeom>
          <a:noFill/>
        </p:spPr>
      </p:pic>
      <p:pic>
        <p:nvPicPr>
          <p:cNvPr id="4102" name="Picture 6" descr="Ancient Mayan Ruins Chichen Itza Mexic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800600"/>
            <a:ext cx="20320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Juana </a:t>
            </a:r>
            <a:r>
              <a:rPr lang="en-US" sz="2400" dirty="0" err="1" smtClean="0"/>
              <a:t>Inés</a:t>
            </a:r>
            <a:r>
              <a:rPr lang="en-US" sz="2400" dirty="0" smtClean="0"/>
              <a:t> de la Cruz- His novel titled </a:t>
            </a:r>
            <a:r>
              <a:rPr lang="en-US" sz="2400" i="1" dirty="0" err="1" smtClean="0"/>
              <a:t>Sor</a:t>
            </a:r>
            <a:r>
              <a:rPr lang="en-US" sz="2400" i="1" dirty="0" smtClean="0"/>
              <a:t> Juana: Or, the Traps of Faith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Carlos Fuentes- He wrote the short story </a:t>
            </a:r>
            <a:r>
              <a:rPr lang="en-US" sz="2400" i="1" dirty="0" smtClean="0"/>
              <a:t>Los </a:t>
            </a:r>
            <a:r>
              <a:rPr lang="en-US" sz="2400" i="1" dirty="0" err="1" smtClean="0"/>
              <a:t>días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enmascarados</a:t>
            </a:r>
            <a:r>
              <a:rPr lang="en-US" sz="2400" i="1" dirty="0" smtClean="0"/>
              <a:t>.</a:t>
            </a:r>
          </a:p>
          <a:p>
            <a:endParaRPr lang="en-US" sz="2400" i="1" dirty="0" smtClean="0"/>
          </a:p>
          <a:p>
            <a:r>
              <a:rPr lang="en-US" sz="2400" dirty="0" err="1" smtClean="0"/>
              <a:t>Octavio</a:t>
            </a:r>
            <a:r>
              <a:rPr lang="en-US" sz="2400" dirty="0" smtClean="0"/>
              <a:t> Paz- </a:t>
            </a:r>
            <a:r>
              <a:rPr lang="en-US" sz="2400" i="1" dirty="0" smtClean="0"/>
              <a:t>Luna Silvestre</a:t>
            </a:r>
            <a:r>
              <a:rPr lang="en-US" sz="2400" dirty="0" smtClean="0"/>
              <a:t> ("Wild Moon"), his collection of poems.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Federal Representative Republic is the government that Mexico has.</a:t>
            </a:r>
          </a:p>
          <a:p>
            <a:r>
              <a:rPr lang="en-US" sz="2400" dirty="0" smtClean="0"/>
              <a:t> The decisions are not made by a single person.</a:t>
            </a:r>
          </a:p>
          <a:p>
            <a:r>
              <a:rPr lang="en-US" sz="2400" dirty="0" smtClean="0"/>
              <a:t>People actually have a chance to vote instead of being born into power.</a:t>
            </a:r>
          </a:p>
          <a:p>
            <a:r>
              <a:rPr lang="en-US" sz="2400" dirty="0" smtClean="0"/>
              <a:t>The branches of government is separated jut like ours.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Ecatepec de Morelos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Tijuana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Puebla</a:t>
            </a:r>
            <a:endParaRPr lang="en-US" dirty="0"/>
          </a:p>
        </p:txBody>
      </p:sp>
      <p:pic>
        <p:nvPicPr>
          <p:cNvPr id="1026" name="Picture 2" descr="File:Puebla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953000"/>
            <a:ext cx="3200400" cy="1628204"/>
          </a:xfrm>
          <a:prstGeom prst="rect">
            <a:avLst/>
          </a:prstGeom>
          <a:noFill/>
        </p:spPr>
      </p:pic>
      <p:pic>
        <p:nvPicPr>
          <p:cNvPr id="1028" name="Picture 4" descr="File:Tijuana2007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2971800"/>
            <a:ext cx="2590800" cy="1729359"/>
          </a:xfrm>
          <a:prstGeom prst="rect">
            <a:avLst/>
          </a:prstGeom>
          <a:noFill/>
        </p:spPr>
      </p:pic>
      <p:pic>
        <p:nvPicPr>
          <p:cNvPr id="1030" name="Picture 6" descr="http://farm4.static.flickr.com/3589/3517726945_907636be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1219200"/>
            <a:ext cx="2514600" cy="1604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Mexican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like spicy foods.</a:t>
            </a:r>
          </a:p>
          <a:p>
            <a:r>
              <a:rPr lang="en-US" dirty="0" smtClean="0"/>
              <a:t>They have special holidays like </a:t>
            </a:r>
            <a:r>
              <a:rPr lang="en-US" dirty="0" err="1" smtClean="0"/>
              <a:t>Cinco</a:t>
            </a:r>
            <a:r>
              <a:rPr lang="en-US" dirty="0" smtClean="0"/>
              <a:t> de Mayo.</a:t>
            </a:r>
          </a:p>
          <a:p>
            <a:r>
              <a:rPr lang="en-US" dirty="0" smtClean="0"/>
              <a:t>They throw fiesta’s on special occasions.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Coyuca</a:t>
            </a:r>
            <a:r>
              <a:rPr lang="en-US" sz="2400" dirty="0" smtClean="0"/>
              <a:t> Lagoon has yachting, fishing, and snorkeling.</a:t>
            </a:r>
          </a:p>
          <a:p>
            <a:endParaRPr lang="en-US" sz="2400" dirty="0" smtClean="0"/>
          </a:p>
          <a:p>
            <a:r>
              <a:rPr lang="en-US" sz="2400" dirty="0" smtClean="0"/>
              <a:t>Rocky Point is a very beautiful town located on </a:t>
            </a:r>
          </a:p>
          <a:p>
            <a:pPr>
              <a:buNone/>
            </a:pPr>
            <a:r>
              <a:rPr lang="en-US" sz="2400" dirty="0" smtClean="0"/>
              <a:t>    the Cortez Sea.</a:t>
            </a:r>
          </a:p>
          <a:p>
            <a:endParaRPr lang="en-US" sz="2400" dirty="0" smtClean="0"/>
          </a:p>
          <a:p>
            <a:r>
              <a:rPr lang="en-US" sz="2400" dirty="0" smtClean="0"/>
              <a:t>The island of Cancun has many water sports.</a:t>
            </a:r>
          </a:p>
        </p:txBody>
      </p:sp>
      <p:pic>
        <p:nvPicPr>
          <p:cNvPr id="2050" name="Picture 2" descr="http://image57.webshots.com/57/7/56/37/502275637oVxIQU_f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609600"/>
            <a:ext cx="1752600" cy="1240301"/>
          </a:xfrm>
          <a:prstGeom prst="rect">
            <a:avLst/>
          </a:prstGeom>
          <a:noFill/>
        </p:spPr>
      </p:pic>
      <p:pic>
        <p:nvPicPr>
          <p:cNvPr id="2052" name="Picture 4" descr="http://itraveltolearn.com/images/rockypo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209800"/>
            <a:ext cx="1383029" cy="2057399"/>
          </a:xfrm>
          <a:prstGeom prst="rect">
            <a:avLst/>
          </a:prstGeom>
          <a:noFill/>
        </p:spPr>
      </p:pic>
      <p:pic>
        <p:nvPicPr>
          <p:cNvPr id="2054" name="Picture 6" descr="http://www.aquatours.travel/cancun/cancun-travel-gu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648200"/>
            <a:ext cx="2070100" cy="155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/>
              <a:t>http://www.google.com/imgres?imgurl=http://media.dwell.com/images/478*595/mexico-city-mexico-skyline.jpg&amp;imgrefurl=http://www.dwell.com/articles/hecho-in-mexico-city.html&amp;usg=__CGX4sI_uwrWH0kwtSXFgX2Qfsc0=&amp;h=595&amp;w=478&amp;sz=533&amp;hl=en&amp;start=8&amp;zoom=1&amp;um=1&amp;itbs=1&amp;tbnid=4N3yj4dIifMd6M:&amp;tbnh=135&amp;tbnw=108&amp;prev=/images%3Fq%3Dmexico%2Bcity%2Bmexico%26um%3D1%26hl%3Den%26safe%3Dactive%26sa%3DN%26tbs%3Disch:1&amp;ei=QWVITbScLZS_gQfG0JDSBQ</a:t>
            </a:r>
          </a:p>
          <a:p>
            <a:r>
              <a:rPr lang="en-US" sz="1100" dirty="0" smtClean="0">
                <a:hlinkClick r:id="rId2"/>
              </a:rPr>
              <a:t>http://www.citypictures.org/r-south-america-152-mexico-232-ancient-mayan-ruins-chichen-itza-mexico-2930.htm</a:t>
            </a:r>
            <a:endParaRPr lang="en-US" sz="1100" dirty="0" smtClean="0"/>
          </a:p>
          <a:p>
            <a:r>
              <a:rPr lang="en-US" sz="1100" dirty="0" smtClean="0">
                <a:hlinkClick r:id="rId3"/>
              </a:rPr>
              <a:t>http://www.vivanatura.org/AnimalsMammals.html</a:t>
            </a:r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79</TotalTime>
  <Words>268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Mexico</vt:lpstr>
      <vt:lpstr>Animals</vt:lpstr>
      <vt:lpstr>Places</vt:lpstr>
      <vt:lpstr>Authors</vt:lpstr>
      <vt:lpstr>Government</vt:lpstr>
      <vt:lpstr>Major Cities</vt:lpstr>
      <vt:lpstr>Mexican Culture</vt:lpstr>
      <vt:lpstr>Tourist Attractions</vt:lpstr>
      <vt:lpstr>Slide 9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Mexico</dc:title>
  <dc:creator>954347</dc:creator>
  <cp:lastModifiedBy>JSEAQUIS</cp:lastModifiedBy>
  <cp:revision>10</cp:revision>
  <dcterms:created xsi:type="dcterms:W3CDTF">2011-02-01T19:38:00Z</dcterms:created>
  <dcterms:modified xsi:type="dcterms:W3CDTF">2011-02-09T18:45:45Z</dcterms:modified>
</cp:coreProperties>
</file>