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58"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6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C846DD7B-06F4-44F1-B16D-E8C4B8664AEF}" type="datetimeFigureOut">
              <a:rPr lang="en-US" smtClean="0"/>
              <a:pPr/>
              <a:t>11/4/2010</a:t>
            </a:fld>
            <a:endParaRPr lang="en-US" dirty="0"/>
          </a:p>
        </p:txBody>
      </p:sp>
      <p:sp>
        <p:nvSpPr>
          <p:cNvPr id="16" name="Slide Number Placeholder 15"/>
          <p:cNvSpPr>
            <a:spLocks noGrp="1"/>
          </p:cNvSpPr>
          <p:nvPr>
            <p:ph type="sldNum" sz="quarter" idx="11"/>
          </p:nvPr>
        </p:nvSpPr>
        <p:spPr/>
        <p:txBody>
          <a:bodyPr/>
          <a:lstStyle/>
          <a:p>
            <a:fld id="{404FC591-06F8-4B16-99C3-A540C456EC11}"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46DD7B-06F4-44F1-B16D-E8C4B8664AEF}" type="datetimeFigureOut">
              <a:rPr lang="en-US" smtClean="0"/>
              <a:pPr/>
              <a:t>11/4/2010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4FC591-06F8-4B16-99C3-A540C456EC1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46DD7B-06F4-44F1-B16D-E8C4B8664AEF}" type="datetimeFigureOut">
              <a:rPr lang="en-US" smtClean="0"/>
              <a:pPr/>
              <a:t>11/4/2010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4FC591-06F8-4B16-99C3-A540C456EC1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846DD7B-06F4-44F1-B16D-E8C4B8664AEF}" type="datetimeFigureOut">
              <a:rPr lang="en-US" smtClean="0"/>
              <a:pPr/>
              <a:t>11/4/2010</a:t>
            </a:fld>
            <a:endParaRPr lang="en-US" dirty="0"/>
          </a:p>
        </p:txBody>
      </p:sp>
      <p:sp>
        <p:nvSpPr>
          <p:cNvPr id="15" name="Slide Number Placeholder 14"/>
          <p:cNvSpPr>
            <a:spLocks noGrp="1"/>
          </p:cNvSpPr>
          <p:nvPr>
            <p:ph type="sldNum" sz="quarter" idx="15"/>
          </p:nvPr>
        </p:nvSpPr>
        <p:spPr/>
        <p:txBody>
          <a:bodyPr/>
          <a:lstStyle>
            <a:lvl1pPr algn="ctr">
              <a:defRPr/>
            </a:lvl1pPr>
          </a:lstStyle>
          <a:p>
            <a:fld id="{404FC591-06F8-4B16-99C3-A540C456EC11}"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846DD7B-06F4-44F1-B16D-E8C4B8664AEF}" type="datetimeFigureOut">
              <a:rPr lang="en-US" smtClean="0"/>
              <a:pPr/>
              <a:t>11/4/2010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4FC591-06F8-4B16-99C3-A540C456EC11}"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846DD7B-06F4-44F1-B16D-E8C4B8664AEF}" type="datetimeFigureOut">
              <a:rPr lang="en-US" smtClean="0"/>
              <a:pPr/>
              <a:t>11/4/2010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4FC591-06F8-4B16-99C3-A540C456EC11}"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404FC591-06F8-4B16-99C3-A540C456EC11}"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C846DD7B-06F4-44F1-B16D-E8C4B8664AEF}" type="datetimeFigureOut">
              <a:rPr lang="en-US" smtClean="0"/>
              <a:pPr/>
              <a:t>11/4/2010</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846DD7B-06F4-44F1-B16D-E8C4B8664AEF}" type="datetimeFigureOut">
              <a:rPr lang="en-US" smtClean="0"/>
              <a:pPr/>
              <a:t>11/4/2010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04FC591-06F8-4B16-99C3-A540C456EC11}"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46DD7B-06F4-44F1-B16D-E8C4B8664AEF}" type="datetimeFigureOut">
              <a:rPr lang="en-US" smtClean="0"/>
              <a:pPr/>
              <a:t>11/4/2010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04FC591-06F8-4B16-99C3-A540C456EC1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846DD7B-06F4-44F1-B16D-E8C4B8664AEF}" type="datetimeFigureOut">
              <a:rPr lang="en-US" smtClean="0"/>
              <a:pPr/>
              <a:t>11/4/2010</a:t>
            </a:fld>
            <a:endParaRPr lang="en-US" dirty="0"/>
          </a:p>
        </p:txBody>
      </p:sp>
      <p:sp>
        <p:nvSpPr>
          <p:cNvPr id="9" name="Slide Number Placeholder 8"/>
          <p:cNvSpPr>
            <a:spLocks noGrp="1"/>
          </p:cNvSpPr>
          <p:nvPr>
            <p:ph type="sldNum" sz="quarter" idx="15"/>
          </p:nvPr>
        </p:nvSpPr>
        <p:spPr/>
        <p:txBody>
          <a:bodyPr/>
          <a:lstStyle/>
          <a:p>
            <a:fld id="{404FC591-06F8-4B16-99C3-A540C456EC11}"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846DD7B-06F4-44F1-B16D-E8C4B8664AEF}" type="datetimeFigureOut">
              <a:rPr lang="en-US" smtClean="0"/>
              <a:pPr/>
              <a:t>11/4/2010</a:t>
            </a:fld>
            <a:endParaRPr lang="en-US" dirty="0"/>
          </a:p>
        </p:txBody>
      </p:sp>
      <p:sp>
        <p:nvSpPr>
          <p:cNvPr id="9" name="Slide Number Placeholder 8"/>
          <p:cNvSpPr>
            <a:spLocks noGrp="1"/>
          </p:cNvSpPr>
          <p:nvPr>
            <p:ph type="sldNum" sz="quarter" idx="11"/>
          </p:nvPr>
        </p:nvSpPr>
        <p:spPr/>
        <p:txBody>
          <a:bodyPr/>
          <a:lstStyle/>
          <a:p>
            <a:fld id="{404FC591-06F8-4B16-99C3-A540C456EC11}"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846DD7B-06F4-44F1-B16D-E8C4B8664AEF}" type="datetimeFigureOut">
              <a:rPr lang="en-US" smtClean="0"/>
              <a:pPr/>
              <a:t>11/4/2010</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04FC591-06F8-4B16-99C3-A540C456EC11}"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th.ksu.edu" TargetMode="External"/><Relationship Id="rId2" Type="http://schemas.openxmlformats.org/officeDocument/2006/relationships/hyperlink" Target="theodora.com" TargetMode="External"/><Relationship Id="rId1" Type="http://schemas.openxmlformats.org/officeDocument/2006/relationships/slideLayout" Target="../slideLayouts/slideLayout2.xml"/><Relationship Id="rId6" Type="http://schemas.openxmlformats.org/officeDocument/2006/relationships/hyperlink" Target="en.wikipedia.org/wiki/Missionary" TargetMode="External"/><Relationship Id="rId5" Type="http://schemas.openxmlformats.org/officeDocument/2006/relationships/hyperlink" Target="china.myadventures.org" TargetMode="External"/><Relationship Id="rId4" Type="http://schemas.openxmlformats.org/officeDocument/2006/relationships/hyperlink" Target="http://truereligiondebate.wordpress.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4724400"/>
            <a:ext cx="8305800" cy="1143000"/>
          </a:xfrm>
        </p:spPr>
        <p:txBody>
          <a:bodyPr/>
          <a:lstStyle/>
          <a:p>
            <a:r>
              <a:rPr lang="en-US" dirty="0" smtClean="0"/>
              <a:t>By: Jason Omann</a:t>
            </a:r>
            <a:endParaRPr lang="en-US" dirty="0"/>
          </a:p>
        </p:txBody>
      </p:sp>
      <p:sp>
        <p:nvSpPr>
          <p:cNvPr id="2" name="Title 1"/>
          <p:cNvSpPr>
            <a:spLocks noGrp="1"/>
          </p:cNvSpPr>
          <p:nvPr>
            <p:ph type="ctrTitle"/>
          </p:nvPr>
        </p:nvSpPr>
        <p:spPr>
          <a:xfrm>
            <a:off x="2057400" y="2819400"/>
            <a:ext cx="8305800" cy="1981200"/>
          </a:xfrm>
        </p:spPr>
        <p:txBody>
          <a:bodyPr/>
          <a:lstStyle/>
          <a:p>
            <a:r>
              <a:rPr lang="en-US" dirty="0" smtClean="0"/>
              <a:t>Missionaries</a:t>
            </a:r>
            <a:endParaRPr lang="en-US" dirty="0"/>
          </a:p>
        </p:txBody>
      </p:sp>
      <p:pic>
        <p:nvPicPr>
          <p:cNvPr id="4" name="Picture 3" descr="color_purple.jpg"/>
          <p:cNvPicPr>
            <a:picLocks noChangeAspect="1"/>
          </p:cNvPicPr>
          <p:nvPr/>
        </p:nvPicPr>
        <p:blipFill>
          <a:blip r:embed="rId2" cstate="print"/>
          <a:stretch>
            <a:fillRect/>
          </a:stretch>
        </p:blipFill>
        <p:spPr>
          <a:xfrm>
            <a:off x="1447800" y="838200"/>
            <a:ext cx="2476500" cy="3734405"/>
          </a:xfrm>
          <a:prstGeom prst="rect">
            <a:avLst/>
          </a:prstGeom>
        </p:spPr>
      </p:pic>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the book, </a:t>
            </a:r>
            <a:r>
              <a:rPr lang="en-US" i="1" dirty="0" smtClean="0"/>
              <a:t>The Color Purple, </a:t>
            </a:r>
            <a:r>
              <a:rPr lang="en-US" dirty="0" smtClean="0"/>
              <a:t>Nettie- one of the sisters- is a missionary for the church.  When she goes to Africa she finds her  way into the presence of the Olinka Tribe.  While Nettie is with the Olinka Tribe she teaches the boy children how to read and write.  </a:t>
            </a:r>
            <a:r>
              <a:rPr lang="en-US" dirty="0" smtClean="0"/>
              <a:t>She </a:t>
            </a:r>
            <a:r>
              <a:rPr lang="en-US" dirty="0" smtClean="0"/>
              <a:t>cannot teach the girls how to read and write because it is against the Olinka’s law for women to become smarter than the men.  Nettie secretly teaches Tashi, a young Olinka girl how to read and write.  Tashi’s father finds out that she is being taught and she has to get scarred.   </a:t>
            </a:r>
            <a:endParaRPr lang="en-US" dirty="0"/>
          </a:p>
        </p:txBody>
      </p:sp>
      <p:sp>
        <p:nvSpPr>
          <p:cNvPr id="3" name="Title 2"/>
          <p:cNvSpPr>
            <a:spLocks noGrp="1"/>
          </p:cNvSpPr>
          <p:nvPr>
            <p:ph type="title"/>
          </p:nvPr>
        </p:nvSpPr>
        <p:spPr/>
        <p:txBody>
          <a:bodyPr/>
          <a:lstStyle/>
          <a:p>
            <a:r>
              <a:rPr lang="en-US" dirty="0" smtClean="0"/>
              <a:t>Relation to the Book</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191000"/>
          </a:xfrm>
        </p:spPr>
        <p:txBody>
          <a:bodyPr>
            <a:normAutofit/>
          </a:bodyPr>
          <a:lstStyle/>
          <a:p>
            <a:r>
              <a:rPr lang="en-US" dirty="0" smtClean="0"/>
              <a:t>Exact Definition- </a:t>
            </a:r>
            <a:r>
              <a:rPr lang="en-US" dirty="0" smtClean="0"/>
              <a:t>A person sent by a church, into an area to carry on evangelism or other activities as </a:t>
            </a:r>
            <a:r>
              <a:rPr lang="en-US" dirty="0" smtClean="0"/>
              <a:t>educational work.</a:t>
            </a:r>
          </a:p>
          <a:p>
            <a:r>
              <a:rPr lang="en-US" dirty="0" smtClean="0"/>
              <a:t>My Definition- Someone sent to another country to spread the word of God.</a:t>
            </a:r>
          </a:p>
        </p:txBody>
      </p:sp>
      <p:sp>
        <p:nvSpPr>
          <p:cNvPr id="3" name="Title 2"/>
          <p:cNvSpPr>
            <a:spLocks noGrp="1"/>
          </p:cNvSpPr>
          <p:nvPr>
            <p:ph type="title"/>
          </p:nvPr>
        </p:nvSpPr>
        <p:spPr/>
        <p:txBody>
          <a:bodyPr/>
          <a:lstStyle/>
          <a:p>
            <a:r>
              <a:rPr lang="en-US" dirty="0" smtClean="0"/>
              <a:t>What is a Missionary?</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4114800"/>
            <a:ext cx="8305800" cy="1981200"/>
          </a:xfrm>
        </p:spPr>
        <p:txBody>
          <a:bodyPr>
            <a:normAutofit/>
          </a:bodyPr>
          <a:lstStyle/>
          <a:p>
            <a:r>
              <a:rPr lang="en-US" dirty="0" smtClean="0"/>
              <a:t>Missionaries spread the word of religion to others.  </a:t>
            </a:r>
          </a:p>
          <a:p>
            <a:r>
              <a:rPr lang="en-US" dirty="0" smtClean="0"/>
              <a:t>A missionary is sent to another area to teach about a certain religion or to educate others.</a:t>
            </a:r>
            <a:endParaRPr lang="en-US" dirty="0"/>
          </a:p>
        </p:txBody>
      </p:sp>
      <p:sp>
        <p:nvSpPr>
          <p:cNvPr id="3" name="Title 2"/>
          <p:cNvSpPr>
            <a:spLocks noGrp="1"/>
          </p:cNvSpPr>
          <p:nvPr>
            <p:ph type="title"/>
          </p:nvPr>
        </p:nvSpPr>
        <p:spPr/>
        <p:txBody>
          <a:bodyPr/>
          <a:lstStyle/>
          <a:p>
            <a:r>
              <a:rPr lang="en-US" dirty="0" smtClean="0"/>
              <a:t>What Do Missionaries Do?</a:t>
            </a:r>
            <a:endParaRPr lang="en-US" dirty="0"/>
          </a:p>
        </p:txBody>
      </p:sp>
      <p:pic>
        <p:nvPicPr>
          <p:cNvPr id="4" name="Picture 3" descr="jolastudy.jpg"/>
          <p:cNvPicPr>
            <a:picLocks noChangeAspect="1"/>
          </p:cNvPicPr>
          <p:nvPr/>
        </p:nvPicPr>
        <p:blipFill>
          <a:blip r:embed="rId2" cstate="print"/>
          <a:stretch>
            <a:fillRect/>
          </a:stretch>
        </p:blipFill>
        <p:spPr>
          <a:xfrm>
            <a:off x="2438400" y="1371600"/>
            <a:ext cx="4114800" cy="27686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Smuggling bibles can be very dangerous.  </a:t>
            </a:r>
          </a:p>
          <a:p>
            <a:r>
              <a:rPr lang="en-US" dirty="0" smtClean="0"/>
              <a:t>Missionaries take bibles to other countries to teach people about certain religions.</a:t>
            </a:r>
          </a:p>
          <a:p>
            <a:r>
              <a:rPr lang="en-US" dirty="0" smtClean="0"/>
              <a:t>In China, if you get caught trying to smuggle bibles, you will be put to 3-10 years of hard labor or you will be sentenced to jail.</a:t>
            </a:r>
          </a:p>
        </p:txBody>
      </p:sp>
      <p:sp>
        <p:nvSpPr>
          <p:cNvPr id="3" name="Title 2"/>
          <p:cNvSpPr>
            <a:spLocks noGrp="1"/>
          </p:cNvSpPr>
          <p:nvPr>
            <p:ph type="title"/>
          </p:nvPr>
        </p:nvSpPr>
        <p:spPr/>
        <p:txBody>
          <a:bodyPr/>
          <a:lstStyle/>
          <a:p>
            <a:r>
              <a:rPr lang="en-US" dirty="0" smtClean="0"/>
              <a:t>Smuggling Bibles</a:t>
            </a:r>
            <a:endParaRPr lang="en-US" dirty="0"/>
          </a:p>
        </p:txBody>
      </p:sp>
      <p:pic>
        <p:nvPicPr>
          <p:cNvPr id="4" name="Picture 3" descr="bible3.gif"/>
          <p:cNvPicPr>
            <a:picLocks noChangeAspect="1"/>
          </p:cNvPicPr>
          <p:nvPr/>
        </p:nvPicPr>
        <p:blipFill>
          <a:blip r:embed="rId2" cstate="print"/>
          <a:stretch>
            <a:fillRect/>
          </a:stretch>
        </p:blipFill>
        <p:spPr>
          <a:xfrm>
            <a:off x="3581400" y="3810000"/>
            <a:ext cx="2514600" cy="28194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447800"/>
            <a:ext cx="8229600" cy="4572000"/>
          </a:xfrm>
        </p:spPr>
        <p:txBody>
          <a:bodyPr/>
          <a:lstStyle/>
          <a:p>
            <a:r>
              <a:rPr lang="en-US" dirty="0" smtClean="0"/>
              <a:t>You have to be at least 18 to travel as a missionary by yourself.</a:t>
            </a:r>
          </a:p>
          <a:p>
            <a:r>
              <a:rPr lang="en-US" dirty="0" smtClean="0"/>
              <a:t>Once you enter some countries such as China or North Korea, they might kill you if they find out you’re a missionary.</a:t>
            </a:r>
          </a:p>
          <a:p>
            <a:r>
              <a:rPr lang="en-US" dirty="0" smtClean="0"/>
              <a:t>Less than one percent of missionaries are black.</a:t>
            </a:r>
            <a:endParaRPr lang="en-US" dirty="0"/>
          </a:p>
        </p:txBody>
      </p:sp>
      <p:sp>
        <p:nvSpPr>
          <p:cNvPr id="3" name="Title 2"/>
          <p:cNvSpPr>
            <a:spLocks noGrp="1"/>
          </p:cNvSpPr>
          <p:nvPr>
            <p:ph type="title"/>
          </p:nvPr>
        </p:nvSpPr>
        <p:spPr/>
        <p:txBody>
          <a:bodyPr/>
          <a:lstStyle/>
          <a:p>
            <a:r>
              <a:rPr lang="en-US" dirty="0" smtClean="0"/>
              <a:t>Facts</a:t>
            </a:r>
            <a:endParaRPr lang="en-US" dirty="0"/>
          </a:p>
        </p:txBody>
      </p:sp>
      <p:pic>
        <p:nvPicPr>
          <p:cNvPr id="4" name="Picture 3" descr="china_map.gif"/>
          <p:cNvPicPr>
            <a:picLocks noChangeAspect="1"/>
          </p:cNvPicPr>
          <p:nvPr/>
        </p:nvPicPr>
        <p:blipFill>
          <a:blip r:embed="rId2" cstate="print"/>
          <a:stretch>
            <a:fillRect/>
          </a:stretch>
        </p:blipFill>
        <p:spPr>
          <a:xfrm>
            <a:off x="990600" y="4114800"/>
            <a:ext cx="2514600" cy="2286000"/>
          </a:xfrm>
          <a:prstGeom prst="rect">
            <a:avLst/>
          </a:prstGeom>
        </p:spPr>
      </p:pic>
      <p:pic>
        <p:nvPicPr>
          <p:cNvPr id="5" name="Picture 4" descr="untitled.bmp"/>
          <p:cNvPicPr>
            <a:picLocks noChangeAspect="1"/>
          </p:cNvPicPr>
          <p:nvPr/>
        </p:nvPicPr>
        <p:blipFill>
          <a:blip r:embed="rId3" cstate="print"/>
          <a:stretch>
            <a:fillRect/>
          </a:stretch>
        </p:blipFill>
        <p:spPr>
          <a:xfrm>
            <a:off x="5791200" y="4191000"/>
            <a:ext cx="1981200" cy="21463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52600" y="2362200"/>
            <a:ext cx="7391400" cy="2743200"/>
          </a:xfrm>
        </p:spPr>
        <p:txBody>
          <a:bodyPr>
            <a:normAutofit lnSpcReduction="10000"/>
          </a:bodyPr>
          <a:lstStyle/>
          <a:p>
            <a:pPr>
              <a:buNone/>
            </a:pPr>
            <a:r>
              <a:rPr lang="en-US" dirty="0" smtClean="0"/>
              <a:t>Bibliography:</a:t>
            </a:r>
          </a:p>
          <a:p>
            <a:r>
              <a:rPr lang="en-US" dirty="0" smtClean="0">
                <a:hlinkClick r:id="rId2" action="ppaction://hlinkfile"/>
              </a:rPr>
              <a:t>theodora.com</a:t>
            </a:r>
            <a:endParaRPr lang="en-US" dirty="0" smtClean="0"/>
          </a:p>
          <a:p>
            <a:r>
              <a:rPr lang="en-US" dirty="0" smtClean="0"/>
              <a:t> </a:t>
            </a:r>
            <a:r>
              <a:rPr lang="en-US" dirty="0" smtClean="0">
                <a:hlinkClick r:id="rId3" action="ppaction://hlinkfile"/>
              </a:rPr>
              <a:t>math.ksu.edu</a:t>
            </a:r>
            <a:endParaRPr lang="en-US" dirty="0" smtClean="0"/>
          </a:p>
          <a:p>
            <a:r>
              <a:rPr lang="en-US" dirty="0" smtClean="0">
                <a:hlinkClick r:id="rId4"/>
              </a:rPr>
              <a:t>http://truereligiondebate.wordpress.com</a:t>
            </a:r>
            <a:endParaRPr lang="en-US" dirty="0" smtClean="0"/>
          </a:p>
          <a:p>
            <a:r>
              <a:rPr lang="en-US" dirty="0" smtClean="0">
                <a:hlinkClick r:id="rId5" action="ppaction://hlinkfile"/>
              </a:rPr>
              <a:t>china.myadventures.org</a:t>
            </a:r>
            <a:endParaRPr lang="en-US" dirty="0" smtClean="0"/>
          </a:p>
          <a:p>
            <a:r>
              <a:rPr lang="en-US" dirty="0" smtClean="0">
                <a:hlinkClick r:id="rId6" action="ppaction://hlinkfile"/>
              </a:rPr>
              <a:t>en.wikipedia.org/wiki/Missionary</a:t>
            </a:r>
            <a:endParaRPr lang="en-US" dirty="0" smtClean="0"/>
          </a:p>
          <a:p>
            <a:endParaRPr lang="en-US" dirty="0" smtClean="0"/>
          </a:p>
          <a:p>
            <a:pPr>
              <a:buNone/>
            </a:pPr>
            <a:endParaRPr lang="en-US" dirty="0" smtClean="0"/>
          </a:p>
          <a:p>
            <a:endParaRPr lang="en-US" dirty="0"/>
          </a:p>
        </p:txBody>
      </p:sp>
      <p:sp>
        <p:nvSpPr>
          <p:cNvPr id="3" name="Title 2"/>
          <p:cNvSpPr>
            <a:spLocks noGrp="1"/>
          </p:cNvSpPr>
          <p:nvPr>
            <p:ph type="title"/>
          </p:nvPr>
        </p:nvSpPr>
        <p:spPr>
          <a:xfrm>
            <a:off x="2667000" y="1066800"/>
            <a:ext cx="7010400" cy="1219200"/>
          </a:xfrm>
        </p:spPr>
        <p:txBody>
          <a:bodyPr>
            <a:normAutofit/>
          </a:bodyPr>
          <a:lstStyle/>
          <a:p>
            <a:r>
              <a:rPr lang="en-US" sz="7200" dirty="0" smtClean="0"/>
              <a:t>The End</a:t>
            </a:r>
            <a:endParaRPr lang="en-US" sz="72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303</TotalTime>
  <Words>308</Words>
  <Application>Microsoft Office PowerPoint</Application>
  <PresentationFormat>On-screen Show (4:3)</PresentationFormat>
  <Paragraphs>26</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Paper</vt:lpstr>
      <vt:lpstr>Missionaries</vt:lpstr>
      <vt:lpstr>Relation to the Book</vt:lpstr>
      <vt:lpstr>What is a Missionary?</vt:lpstr>
      <vt:lpstr>What Do Missionaries Do?</vt:lpstr>
      <vt:lpstr>Smuggling Bibles</vt:lpstr>
      <vt:lpstr>Facts</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Ryan Omann</dc:creator>
  <cp:lastModifiedBy>Ryan Omann</cp:lastModifiedBy>
  <cp:revision>22</cp:revision>
  <dcterms:created xsi:type="dcterms:W3CDTF">2010-11-04T23:52:05Z</dcterms:created>
  <dcterms:modified xsi:type="dcterms:W3CDTF">2010-11-05T07:14:54Z</dcterms:modified>
</cp:coreProperties>
</file>