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60" r:id="rId4"/>
    <p:sldId id="259" r:id="rId5"/>
    <p:sldId id="261"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AB4D360-A995-4E62-8C8E-AD90736BA785}" type="datetimeFigureOut">
              <a:rPr lang="en-US" smtClean="0"/>
              <a:pPr/>
              <a:t>1/3/2011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FA09B5BD-7E5A-4431-905F-F1EAAA4A51A1}"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AB4D360-A995-4E62-8C8E-AD90736BA785}" type="datetimeFigureOut">
              <a:rPr lang="en-US" smtClean="0"/>
              <a:pPr/>
              <a:t>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09B5BD-7E5A-4431-905F-F1EAAA4A51A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AB4D360-A995-4E62-8C8E-AD90736BA785}" type="datetimeFigureOut">
              <a:rPr lang="en-US" smtClean="0"/>
              <a:pPr/>
              <a:t>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09B5BD-7E5A-4431-905F-F1EAAA4A51A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AB4D360-A995-4E62-8C8E-AD90736BA785}" type="datetimeFigureOut">
              <a:rPr lang="en-US" smtClean="0"/>
              <a:pPr/>
              <a:t>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09B5BD-7E5A-4431-905F-F1EAAA4A51A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AB4D360-A995-4E62-8C8E-AD90736BA785}" type="datetimeFigureOut">
              <a:rPr lang="en-US" smtClean="0"/>
              <a:pPr/>
              <a:t>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FA09B5BD-7E5A-4431-905F-F1EAAA4A51A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AB4D360-A995-4E62-8C8E-AD90736BA785}" type="datetimeFigureOut">
              <a:rPr lang="en-US" smtClean="0"/>
              <a:pPr/>
              <a:t>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09B5BD-7E5A-4431-905F-F1EAAA4A51A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AB4D360-A995-4E62-8C8E-AD90736BA785}" type="datetimeFigureOut">
              <a:rPr lang="en-US" smtClean="0"/>
              <a:pPr/>
              <a:t>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09B5BD-7E5A-4431-905F-F1EAAA4A51A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AB4D360-A995-4E62-8C8E-AD90736BA785}" type="datetimeFigureOut">
              <a:rPr lang="en-US" smtClean="0"/>
              <a:pPr/>
              <a:t>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09B5BD-7E5A-4431-905F-F1EAAA4A51A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B4D360-A995-4E62-8C8E-AD90736BA785}" type="datetimeFigureOut">
              <a:rPr lang="en-US" smtClean="0"/>
              <a:pPr/>
              <a:t>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09B5BD-7E5A-4431-905F-F1EAAA4A51A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AB4D360-A995-4E62-8C8E-AD90736BA785}" type="datetimeFigureOut">
              <a:rPr lang="en-US" smtClean="0"/>
              <a:pPr/>
              <a:t>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09B5BD-7E5A-4431-905F-F1EAAA4A51A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AB4D360-A995-4E62-8C8E-AD90736BA785}" type="datetimeFigureOut">
              <a:rPr lang="en-US" smtClean="0"/>
              <a:pPr/>
              <a:t>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09B5BD-7E5A-4431-905F-F1EAAA4A51A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AB4D360-A995-4E62-8C8E-AD90736BA785}" type="datetimeFigureOut">
              <a:rPr lang="en-US" smtClean="0"/>
              <a:pPr/>
              <a:t>1/3/2011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FA09B5BD-7E5A-4431-905F-F1EAAA4A51A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en.wikipedia.org/wiki/File:Spectacular_mark_by_irish_player_against_south_africa.jpg" TargetMode="Externa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hyperlink" Target="http://en.wikipedia.org/wiki/File:Pollock_to_Hussey.jpg"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57200"/>
            <a:ext cx="8229600" cy="1828800"/>
          </a:xfrm>
        </p:spPr>
        <p:txBody>
          <a:bodyPr/>
          <a:lstStyle/>
          <a:p>
            <a:r>
              <a:rPr lang="en-US" dirty="0" smtClean="0"/>
              <a:t>Modern Melbourne and </a:t>
            </a:r>
            <a:r>
              <a:rPr lang="en-US" dirty="0" err="1" smtClean="0"/>
              <a:t>odo</a:t>
            </a:r>
            <a:r>
              <a:rPr lang="en-US" dirty="0" smtClean="0"/>
              <a:t> </a:t>
            </a:r>
            <a:r>
              <a:rPr lang="en-US" dirty="0" err="1" smtClean="0"/>
              <a:t>hirsch</a:t>
            </a:r>
            <a:endParaRPr lang="en-US" dirty="0"/>
          </a:p>
        </p:txBody>
      </p:sp>
      <p:sp>
        <p:nvSpPr>
          <p:cNvPr id="3" name="Subtitle 2"/>
          <p:cNvSpPr>
            <a:spLocks noGrp="1"/>
          </p:cNvSpPr>
          <p:nvPr>
            <p:ph type="subTitle" idx="1"/>
          </p:nvPr>
        </p:nvSpPr>
        <p:spPr>
          <a:xfrm>
            <a:off x="1371600" y="2438400"/>
            <a:ext cx="6400800" cy="1752600"/>
          </a:xfrm>
        </p:spPr>
        <p:txBody>
          <a:bodyPr/>
          <a:lstStyle/>
          <a:p>
            <a:r>
              <a:rPr lang="en-US" dirty="0" smtClean="0"/>
              <a:t>by John Dahlberg</a:t>
            </a:r>
            <a:endParaRPr lang="en-US" dirty="0"/>
          </a:p>
        </p:txBody>
      </p:sp>
      <p:pic>
        <p:nvPicPr>
          <p:cNvPr id="15362" name="Picture 2" descr="http://www.allenandunwin.com/BookCovers/resized_9781741144864_224_297_FitSquare.jpg"/>
          <p:cNvPicPr>
            <a:picLocks noChangeAspect="1" noChangeArrowheads="1"/>
          </p:cNvPicPr>
          <p:nvPr/>
        </p:nvPicPr>
        <p:blipFill>
          <a:blip r:embed="rId2" cstate="print"/>
          <a:srcRect/>
          <a:stretch>
            <a:fillRect/>
          </a:stretch>
        </p:blipFill>
        <p:spPr bwMode="auto">
          <a:xfrm>
            <a:off x="0" y="3124200"/>
            <a:ext cx="2895600" cy="3733800"/>
          </a:xfrm>
          <a:prstGeom prst="rect">
            <a:avLst/>
          </a:prstGeom>
          <a:noFill/>
        </p:spPr>
      </p:pic>
      <p:pic>
        <p:nvPicPr>
          <p:cNvPr id="15364" name="Picture 4" descr="http://www.tonybones.com.au/school_shows/images/OdoHirsch.jpg"/>
          <p:cNvPicPr>
            <a:picLocks noChangeAspect="1" noChangeArrowheads="1"/>
          </p:cNvPicPr>
          <p:nvPr/>
        </p:nvPicPr>
        <p:blipFill>
          <a:blip r:embed="rId3" cstate="print"/>
          <a:srcRect/>
          <a:stretch>
            <a:fillRect/>
          </a:stretch>
        </p:blipFill>
        <p:spPr bwMode="auto">
          <a:xfrm>
            <a:off x="2895600" y="3153714"/>
            <a:ext cx="2971800" cy="3704286"/>
          </a:xfrm>
          <a:prstGeom prst="rect">
            <a:avLst/>
          </a:prstGeom>
          <a:noFill/>
        </p:spPr>
      </p:pic>
      <p:pic>
        <p:nvPicPr>
          <p:cNvPr id="15366" name="Picture 6" descr="http://www.gowalkabouttravel.com/destination-melbourne-australia/melbourne1.jpg"/>
          <p:cNvPicPr>
            <a:picLocks noChangeAspect="1" noChangeArrowheads="1"/>
          </p:cNvPicPr>
          <p:nvPr/>
        </p:nvPicPr>
        <p:blipFill>
          <a:blip r:embed="rId4" cstate="print"/>
          <a:srcRect/>
          <a:stretch>
            <a:fillRect/>
          </a:stretch>
        </p:blipFill>
        <p:spPr bwMode="auto">
          <a:xfrm>
            <a:off x="5445302" y="3124200"/>
            <a:ext cx="3698697" cy="37338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thumb/2/27/Spectacular_mark_by_irish_player_against_south_africa.jpg/220px-Spectacular_mark_by_irish_player_against_south_africa.jpg">
            <a:hlinkClick r:id="rId2"/>
          </p:cNvPr>
          <p:cNvPicPr>
            <a:picLocks noChangeAspect="1" noChangeArrowheads="1"/>
          </p:cNvPicPr>
          <p:nvPr/>
        </p:nvPicPr>
        <p:blipFill>
          <a:blip r:embed="rId3" cstate="print"/>
          <a:srcRect/>
          <a:stretch>
            <a:fillRect/>
          </a:stretch>
        </p:blipFill>
        <p:spPr bwMode="auto">
          <a:xfrm>
            <a:off x="0" y="4114800"/>
            <a:ext cx="4267199" cy="2743200"/>
          </a:xfrm>
          <a:prstGeom prst="rect">
            <a:avLst/>
          </a:prstGeom>
          <a:noFill/>
        </p:spPr>
      </p:pic>
      <p:sp>
        <p:nvSpPr>
          <p:cNvPr id="2" name="Title 1"/>
          <p:cNvSpPr>
            <a:spLocks noGrp="1"/>
          </p:cNvSpPr>
          <p:nvPr>
            <p:ph type="title"/>
          </p:nvPr>
        </p:nvSpPr>
        <p:spPr/>
        <p:txBody>
          <a:bodyPr/>
          <a:lstStyle/>
          <a:p>
            <a:r>
              <a:rPr lang="en-US" dirty="0" smtClean="0"/>
              <a:t>Sports</a:t>
            </a:r>
            <a:endParaRPr lang="en-US" dirty="0"/>
          </a:p>
        </p:txBody>
      </p:sp>
      <p:sp>
        <p:nvSpPr>
          <p:cNvPr id="3" name="Content Placeholder 2"/>
          <p:cNvSpPr>
            <a:spLocks noGrp="1"/>
          </p:cNvSpPr>
          <p:nvPr>
            <p:ph idx="1"/>
          </p:nvPr>
        </p:nvSpPr>
        <p:spPr/>
        <p:txBody>
          <a:bodyPr/>
          <a:lstStyle/>
          <a:p>
            <a:r>
              <a:rPr lang="en-US" dirty="0" smtClean="0"/>
              <a:t>Australian football (similar to rugby) is the most popular sport, closely followed by cricket, surprisingly soccer is sixth on the list because of how far it is from other teams. Melbourne also hosts many tennis events such as the Australian open.</a:t>
            </a:r>
            <a:endParaRPr lang="en-US" dirty="0"/>
          </a:p>
        </p:txBody>
      </p:sp>
      <p:pic>
        <p:nvPicPr>
          <p:cNvPr id="1028" name="Picture 4" descr="Pollock to Hussey.jpg">
            <a:hlinkClick r:id="rId4"/>
          </p:cNvPr>
          <p:cNvPicPr>
            <a:picLocks noChangeAspect="1" noChangeArrowheads="1"/>
          </p:cNvPicPr>
          <p:nvPr/>
        </p:nvPicPr>
        <p:blipFill>
          <a:blip r:embed="rId5" cstate="print"/>
          <a:srcRect/>
          <a:stretch>
            <a:fillRect/>
          </a:stretch>
        </p:blipFill>
        <p:spPr bwMode="auto">
          <a:xfrm>
            <a:off x="4267200" y="3886200"/>
            <a:ext cx="4876800" cy="29718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johnnyjet.com/images/PicForNewsletterApril2006MelbourneFreeInfoGuys.JPG"/>
          <p:cNvPicPr>
            <a:picLocks noChangeAspect="1" noChangeArrowheads="1"/>
          </p:cNvPicPr>
          <p:nvPr/>
        </p:nvPicPr>
        <p:blipFill>
          <a:blip r:embed="rId2" cstate="print"/>
          <a:srcRect/>
          <a:stretch>
            <a:fillRect/>
          </a:stretch>
        </p:blipFill>
        <p:spPr bwMode="auto">
          <a:xfrm>
            <a:off x="5791200" y="2393578"/>
            <a:ext cx="3352800" cy="4464422"/>
          </a:xfrm>
          <a:prstGeom prst="rect">
            <a:avLst/>
          </a:prstGeom>
          <a:noFill/>
        </p:spPr>
      </p:pic>
      <p:sp>
        <p:nvSpPr>
          <p:cNvPr id="2" name="Title 1"/>
          <p:cNvSpPr>
            <a:spLocks noGrp="1"/>
          </p:cNvSpPr>
          <p:nvPr>
            <p:ph type="title"/>
          </p:nvPr>
        </p:nvSpPr>
        <p:spPr>
          <a:xfrm>
            <a:off x="457200" y="0"/>
            <a:ext cx="8229600" cy="762000"/>
          </a:xfrm>
        </p:spPr>
        <p:txBody>
          <a:bodyPr/>
          <a:lstStyle/>
          <a:p>
            <a:r>
              <a:rPr lang="en-US" dirty="0" smtClean="0"/>
              <a:t>Melbourne economy</a:t>
            </a:r>
            <a:endParaRPr lang="en-US" dirty="0"/>
          </a:p>
        </p:txBody>
      </p:sp>
      <p:sp>
        <p:nvSpPr>
          <p:cNvPr id="3" name="Content Placeholder 2"/>
          <p:cNvSpPr>
            <a:spLocks noGrp="1"/>
          </p:cNvSpPr>
          <p:nvPr>
            <p:ph idx="1"/>
          </p:nvPr>
        </p:nvSpPr>
        <p:spPr>
          <a:xfrm>
            <a:off x="304800" y="533400"/>
            <a:ext cx="8229600" cy="2057400"/>
          </a:xfrm>
        </p:spPr>
        <p:txBody>
          <a:bodyPr/>
          <a:lstStyle/>
          <a:p>
            <a:r>
              <a:rPr lang="en-US" dirty="0" smtClean="0"/>
              <a:t>Melbourne is a key for Australia having sufficient funds. Manufacturing ,tourism and a large financial base to start with really helps out with the whole nations economy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Religion </a:t>
            </a:r>
            <a:endParaRPr lang="en-US" dirty="0"/>
          </a:p>
        </p:txBody>
      </p:sp>
      <p:sp>
        <p:nvSpPr>
          <p:cNvPr id="3" name="Content Placeholder 2"/>
          <p:cNvSpPr>
            <a:spLocks noGrp="1"/>
          </p:cNvSpPr>
          <p:nvPr>
            <p:ph idx="1"/>
          </p:nvPr>
        </p:nvSpPr>
        <p:spPr/>
        <p:txBody>
          <a:bodyPr/>
          <a:lstStyle/>
          <a:p>
            <a:r>
              <a:rPr lang="en-US" dirty="0" smtClean="0"/>
              <a:t>A large portion of the population is Christian 60%. About 20 % have no religion.</a:t>
            </a:r>
            <a:endParaRPr lang="en-US" dirty="0"/>
          </a:p>
        </p:txBody>
      </p:sp>
      <p:pic>
        <p:nvPicPr>
          <p:cNvPr id="16386" name="Picture 2" descr="http://www.alchemygroup.com/pewter/catholic_cross_1.jpg"/>
          <p:cNvPicPr>
            <a:picLocks noChangeAspect="1" noChangeArrowheads="1"/>
          </p:cNvPicPr>
          <p:nvPr/>
        </p:nvPicPr>
        <p:blipFill>
          <a:blip r:embed="rId2" cstate="print"/>
          <a:srcRect/>
          <a:stretch>
            <a:fillRect/>
          </a:stretch>
        </p:blipFill>
        <p:spPr bwMode="auto">
          <a:xfrm>
            <a:off x="0" y="2433484"/>
            <a:ext cx="3200400" cy="442451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a:t>
            </a:r>
            <a:endParaRPr lang="en-US" dirty="0"/>
          </a:p>
        </p:txBody>
      </p:sp>
      <p:sp>
        <p:nvSpPr>
          <p:cNvPr id="3" name="Content Placeholder 2"/>
          <p:cNvSpPr>
            <a:spLocks noGrp="1"/>
          </p:cNvSpPr>
          <p:nvPr>
            <p:ph idx="1"/>
          </p:nvPr>
        </p:nvSpPr>
        <p:spPr/>
        <p:txBody>
          <a:bodyPr/>
          <a:lstStyle/>
          <a:p>
            <a:r>
              <a:rPr lang="en-US" dirty="0" smtClean="0"/>
              <a:t>Despite the fact that drinking and smoking are huge problems down under the overall life expectancy in Melbourne is a bigger number than ours.</a:t>
            </a:r>
            <a:endParaRPr lang="en-US" dirty="0"/>
          </a:p>
        </p:txBody>
      </p:sp>
      <p:pic>
        <p:nvPicPr>
          <p:cNvPr id="17410" name="Picture 2" descr="http://blog.collegebars.net/uploads/10-reasons-to-drink-beer/10-reasons-to-drink-beer-3.jpg"/>
          <p:cNvPicPr>
            <a:picLocks noChangeAspect="1" noChangeArrowheads="1"/>
          </p:cNvPicPr>
          <p:nvPr/>
        </p:nvPicPr>
        <p:blipFill>
          <a:blip r:embed="rId2" cstate="print"/>
          <a:srcRect/>
          <a:stretch>
            <a:fillRect/>
          </a:stretch>
        </p:blipFill>
        <p:spPr bwMode="auto">
          <a:xfrm>
            <a:off x="2209801" y="4597294"/>
            <a:ext cx="1981200" cy="2260706"/>
          </a:xfrm>
          <a:prstGeom prst="rect">
            <a:avLst/>
          </a:prstGeom>
          <a:noFill/>
        </p:spPr>
      </p:pic>
      <p:pic>
        <p:nvPicPr>
          <p:cNvPr id="17412" name="Picture 4" descr="http://www.usabledt.com/wp-content/uploads/quit-smoking.jpg"/>
          <p:cNvPicPr>
            <a:picLocks noChangeAspect="1" noChangeArrowheads="1"/>
          </p:cNvPicPr>
          <p:nvPr/>
        </p:nvPicPr>
        <p:blipFill>
          <a:blip r:embed="rId3" cstate="print"/>
          <a:srcRect/>
          <a:stretch>
            <a:fillRect/>
          </a:stretch>
        </p:blipFill>
        <p:spPr bwMode="auto">
          <a:xfrm>
            <a:off x="0" y="4572000"/>
            <a:ext cx="1524000" cy="2286000"/>
          </a:xfrm>
          <a:prstGeom prst="rect">
            <a:avLst/>
          </a:prstGeom>
          <a:noFill/>
        </p:spPr>
      </p:pic>
      <p:pic>
        <p:nvPicPr>
          <p:cNvPr id="17414" name="Picture 6" descr="http://scrapetv.com/News/News%20Pages/Health/Images/old-couple.jpg"/>
          <p:cNvPicPr>
            <a:picLocks noChangeAspect="1" noChangeArrowheads="1"/>
          </p:cNvPicPr>
          <p:nvPr/>
        </p:nvPicPr>
        <p:blipFill>
          <a:blip r:embed="rId4" cstate="print"/>
          <a:srcRect/>
          <a:stretch>
            <a:fillRect/>
          </a:stretch>
        </p:blipFill>
        <p:spPr bwMode="auto">
          <a:xfrm>
            <a:off x="4876800" y="4593428"/>
            <a:ext cx="2514600" cy="2264572"/>
          </a:xfrm>
          <a:prstGeom prst="rect">
            <a:avLst/>
          </a:prstGeom>
          <a:noFill/>
        </p:spPr>
      </p:pic>
      <p:sp>
        <p:nvSpPr>
          <p:cNvPr id="7" name="Plus 6"/>
          <p:cNvSpPr/>
          <p:nvPr/>
        </p:nvSpPr>
        <p:spPr>
          <a:xfrm>
            <a:off x="1447800" y="5410200"/>
            <a:ext cx="762000" cy="7620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lus 7"/>
          <p:cNvSpPr/>
          <p:nvPr/>
        </p:nvSpPr>
        <p:spPr>
          <a:xfrm>
            <a:off x="4191000" y="5486400"/>
            <a:ext cx="762000" cy="7620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Equal 8"/>
          <p:cNvSpPr/>
          <p:nvPr/>
        </p:nvSpPr>
        <p:spPr>
          <a:xfrm>
            <a:off x="7391400" y="5486400"/>
            <a:ext cx="609600" cy="91440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Action Button: Help 9">
            <a:hlinkClick r:id="" action="ppaction://noaction" highlightClick="1"/>
          </p:cNvPr>
          <p:cNvSpPr/>
          <p:nvPr/>
        </p:nvSpPr>
        <p:spPr>
          <a:xfrm>
            <a:off x="8101584" y="5486400"/>
            <a:ext cx="1042416" cy="1042416"/>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Transportation</a:t>
            </a:r>
            <a:endParaRPr lang="en-US" dirty="0"/>
          </a:p>
        </p:txBody>
      </p:sp>
      <p:sp>
        <p:nvSpPr>
          <p:cNvPr id="3" name="Content Placeholder 2"/>
          <p:cNvSpPr>
            <a:spLocks noGrp="1"/>
          </p:cNvSpPr>
          <p:nvPr>
            <p:ph idx="1"/>
          </p:nvPr>
        </p:nvSpPr>
        <p:spPr/>
        <p:txBody>
          <a:bodyPr/>
          <a:lstStyle/>
          <a:p>
            <a:r>
              <a:rPr lang="en-US" dirty="0" smtClean="0"/>
              <a:t>Like the United States people in Melbourne rely heavily on cars. Commuter rails and transit systems are popular too.</a:t>
            </a:r>
            <a:endParaRPr lang="en-US" dirty="0"/>
          </a:p>
        </p:txBody>
      </p:sp>
      <p:pic>
        <p:nvPicPr>
          <p:cNvPr id="18434" name="Picture 2" descr="http://www.emta.com/IMG/jpg/bombardier-2.jpg"/>
          <p:cNvPicPr>
            <a:picLocks noChangeAspect="1" noChangeArrowheads="1"/>
          </p:cNvPicPr>
          <p:nvPr/>
        </p:nvPicPr>
        <p:blipFill>
          <a:blip r:embed="rId2" cstate="print"/>
          <a:srcRect/>
          <a:stretch>
            <a:fillRect/>
          </a:stretch>
        </p:blipFill>
        <p:spPr bwMode="auto">
          <a:xfrm>
            <a:off x="0" y="2895600"/>
            <a:ext cx="5200650" cy="39624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a:t>
            </a:r>
            <a:endParaRPr lang="en-US" dirty="0"/>
          </a:p>
        </p:txBody>
      </p:sp>
      <p:sp>
        <p:nvSpPr>
          <p:cNvPr id="3" name="Content Placeholder 2"/>
          <p:cNvSpPr>
            <a:spLocks noGrp="1"/>
          </p:cNvSpPr>
          <p:nvPr>
            <p:ph idx="1"/>
          </p:nvPr>
        </p:nvSpPr>
        <p:spPr/>
        <p:txBody>
          <a:bodyPr/>
          <a:lstStyle/>
          <a:p>
            <a:r>
              <a:rPr lang="en-US" dirty="0" smtClean="0"/>
              <a:t>Melbourne is an oceanic climate. In other words it’s sunny and warm, everything we crave right now. Lowest temp ever 27 degrees, we would kill for that temperature right now.</a:t>
            </a:r>
            <a:endParaRPr lang="en-US" dirty="0"/>
          </a:p>
        </p:txBody>
      </p:sp>
      <p:pic>
        <p:nvPicPr>
          <p:cNvPr id="19458" name="Picture 2" descr="http://nature.pureflash.net/images/SunnyBeach/Bulgaria-SunnyBeach-02.jpg"/>
          <p:cNvPicPr>
            <a:picLocks noChangeAspect="1" noChangeArrowheads="1"/>
          </p:cNvPicPr>
          <p:nvPr/>
        </p:nvPicPr>
        <p:blipFill>
          <a:blip r:embed="rId2" cstate="print"/>
          <a:srcRect/>
          <a:stretch>
            <a:fillRect/>
          </a:stretch>
        </p:blipFill>
        <p:spPr bwMode="auto">
          <a:xfrm>
            <a:off x="0" y="3495675"/>
            <a:ext cx="4943475" cy="3362325"/>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262</TotalTime>
  <Words>189</Words>
  <Application>Microsoft Office PowerPoint</Application>
  <PresentationFormat>On-screen Show (4:3)</PresentationFormat>
  <Paragraphs>14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Apex</vt:lpstr>
      <vt:lpstr>Modern Melbourne and odo hirsch</vt:lpstr>
      <vt:lpstr>Sports</vt:lpstr>
      <vt:lpstr>Melbourne economy</vt:lpstr>
      <vt:lpstr>Religion </vt:lpstr>
      <vt:lpstr>Health</vt:lpstr>
      <vt:lpstr>Transportation</vt:lpstr>
      <vt:lpstr>Climate</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 and Andrew</dc:creator>
  <cp:lastModifiedBy>John and Andrew</cp:lastModifiedBy>
  <cp:revision>18</cp:revision>
  <dcterms:created xsi:type="dcterms:W3CDTF">2011-01-01T13:53:09Z</dcterms:created>
  <dcterms:modified xsi:type="dcterms:W3CDTF">2011-01-03T17:26:38Z</dcterms:modified>
</cp:coreProperties>
</file>