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9DB8E-5FE1-499F-A743-F2325E0616A6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67266-8001-4808-BB67-B8C26230F2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67266-8001-4808-BB67-B8C26230F2B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6D5CC6-70D1-4405-9621-F3310486EA43}" type="datetimeFigureOut">
              <a:rPr lang="en-US" smtClean="0"/>
              <a:t>12/12/2010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579087-2720-4396-8512-289D38AEA50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Mutant Message Down Under</a:t>
            </a:r>
            <a:br>
              <a:rPr lang="en-US" dirty="0" smtClean="0"/>
            </a:br>
            <a:r>
              <a:rPr lang="en-US" sz="1100" dirty="0" smtClean="0"/>
              <a:t>By: </a:t>
            </a:r>
            <a:r>
              <a:rPr lang="en-US" sz="1100" dirty="0" err="1" smtClean="0"/>
              <a:t>Marlo</a:t>
            </a:r>
            <a:r>
              <a:rPr lang="en-US" sz="1100" dirty="0" smtClean="0"/>
              <a:t> Morgan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828800"/>
            <a:ext cx="4267200" cy="9144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Book Project</a:t>
            </a:r>
          </a:p>
          <a:p>
            <a:r>
              <a:rPr lang="en-US" sz="1100" dirty="0" smtClean="0">
                <a:latin typeface="+mj-lt"/>
              </a:rPr>
              <a:t>By: Grady Ewing</a:t>
            </a:r>
            <a:endParaRPr lang="en-US" sz="1100" dirty="0">
              <a:latin typeface="+mj-lt"/>
            </a:endParaRPr>
          </a:p>
        </p:txBody>
      </p:sp>
      <p:pic>
        <p:nvPicPr>
          <p:cNvPr id="13314" name="Picture 2" descr="http://www.aboriginalartstore.com.au/photos/aboriginal_people_phot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819399"/>
            <a:ext cx="5791200" cy="4038601"/>
          </a:xfrm>
          <a:prstGeom prst="rect">
            <a:avLst/>
          </a:prstGeom>
          <a:noFill/>
        </p:spPr>
      </p:pic>
      <p:pic>
        <p:nvPicPr>
          <p:cNvPr id="13316" name="Picture 4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51598"/>
            <a:ext cx="1676400" cy="1106402"/>
          </a:xfrm>
          <a:prstGeom prst="rect">
            <a:avLst/>
          </a:prstGeom>
          <a:noFill/>
        </p:spPr>
      </p:pic>
      <p:pic>
        <p:nvPicPr>
          <p:cNvPr id="13318" name="Picture 6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1676400" cy="1143000"/>
          </a:xfrm>
          <a:prstGeom prst="rect">
            <a:avLst/>
          </a:prstGeom>
          <a:noFill/>
        </p:spPr>
      </p:pic>
      <p:pic>
        <p:nvPicPr>
          <p:cNvPr id="13320" name="Picture 8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505200"/>
            <a:ext cx="1676400" cy="1143000"/>
          </a:xfrm>
          <a:prstGeom prst="rect">
            <a:avLst/>
          </a:prstGeom>
          <a:noFill/>
        </p:spPr>
      </p:pic>
      <p:pic>
        <p:nvPicPr>
          <p:cNvPr id="13322" name="Picture 10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3429000"/>
            <a:ext cx="1676400" cy="1143000"/>
          </a:xfrm>
          <a:prstGeom prst="rect">
            <a:avLst/>
          </a:prstGeom>
          <a:noFill/>
        </p:spPr>
      </p:pic>
      <p:pic>
        <p:nvPicPr>
          <p:cNvPr id="13324" name="Picture 12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572000"/>
            <a:ext cx="1676400" cy="1152854"/>
          </a:xfrm>
          <a:prstGeom prst="rect">
            <a:avLst/>
          </a:prstGeom>
          <a:noFill/>
        </p:spPr>
      </p:pic>
      <p:pic>
        <p:nvPicPr>
          <p:cNvPr id="13326" name="Picture 14" descr="http://www.kidcyber.com.au/IMAGES/ab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715000"/>
            <a:ext cx="1676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Australian Aboriginal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Aboriginal culture is one of the longest living cultures in the world.</a:t>
            </a:r>
          </a:p>
          <a:p>
            <a:r>
              <a:rPr lang="en-US" dirty="0" smtClean="0"/>
              <a:t>Lasted at least 60,000 years</a:t>
            </a:r>
          </a:p>
          <a:p>
            <a:r>
              <a:rPr lang="en-US" dirty="0" smtClean="0"/>
              <a:t>Most live in South East Australia.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Aboriginal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144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Most tribes don’t have a written language.</a:t>
            </a:r>
          </a:p>
          <a:p>
            <a:r>
              <a:rPr lang="en-US" dirty="0" smtClean="0"/>
              <a:t>There are about 15 languages that are still spoken today by some tribes.</a:t>
            </a:r>
            <a:endParaRPr lang="en-US" dirty="0"/>
          </a:p>
        </p:txBody>
      </p:sp>
      <p:pic>
        <p:nvPicPr>
          <p:cNvPr id="23554" name="Picture 2" descr="http://aboriginaltouroperators.com.au/images/08aacc01_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4495800" cy="3962400"/>
          </a:xfrm>
          <a:prstGeom prst="rect">
            <a:avLst/>
          </a:prstGeom>
          <a:noFill/>
        </p:spPr>
      </p:pic>
      <p:pic>
        <p:nvPicPr>
          <p:cNvPr id="23556" name="Picture 4" descr="http://ethnology.files.wordpress.com/2010/04/symbol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4491" y="2895600"/>
            <a:ext cx="4629509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Aboriginal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People have found “rock art”, of animals that became extinct 20,000- 40,000 years ago!</a:t>
            </a:r>
          </a:p>
          <a:p>
            <a:r>
              <a:rPr lang="en-US" dirty="0" smtClean="0"/>
              <a:t>Tree carving and weaving are other arts.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1510" name="Picture 6" descr="http://image.shutterstock.com/display_pic_with_logo/283141/283141,1250619422,3/stock-photo-tribal-tree-carving-35484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00400"/>
            <a:ext cx="2654070" cy="3657600"/>
          </a:xfrm>
          <a:prstGeom prst="rect">
            <a:avLst/>
          </a:prstGeom>
          <a:noFill/>
        </p:spPr>
      </p:pic>
      <p:pic>
        <p:nvPicPr>
          <p:cNvPr id="21512" name="Picture 8" descr="http://www.abc.net.au/reslib/200910/r447235_21699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200400"/>
            <a:ext cx="6019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Aboriginal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Australia have mainly a mild-climate, people usually slept in the open warmed by a nice fire.</a:t>
            </a:r>
          </a:p>
          <a:p>
            <a:r>
              <a:rPr lang="en-US" dirty="0" smtClean="0"/>
              <a:t>When Aboriginal people use houses, they usually consisted of straight branches covered with leafy branches or sheets of bark.</a:t>
            </a:r>
            <a:endParaRPr lang="en-US" dirty="0"/>
          </a:p>
        </p:txBody>
      </p:sp>
      <p:pic>
        <p:nvPicPr>
          <p:cNvPr id="19458" name="Picture 2" descr="http://www.uq.edu.au/aerc/images/gallery/dayt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572001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Aboriginal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hunted and foraged for food.</a:t>
            </a:r>
            <a:endParaRPr lang="en-US" dirty="0" smtClean="0"/>
          </a:p>
          <a:p>
            <a:r>
              <a:rPr lang="en-US" dirty="0" smtClean="0"/>
              <a:t>One of their main ways to kill animals is to use two rocks, to chip away at the other rock. Which makes the other rock very sharp.</a:t>
            </a:r>
          </a:p>
          <a:p>
            <a:r>
              <a:rPr lang="en-US" dirty="0" smtClean="0"/>
              <a:t>They also used boomerangs, spears, nets, and fish hooks.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Aboriginal Religion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Religion is VERY important to them.</a:t>
            </a:r>
          </a:p>
          <a:p>
            <a:r>
              <a:rPr lang="en-US" dirty="0" smtClean="0"/>
              <a:t>Around 72% of Aboriginal people practice some type of Christianity currently.</a:t>
            </a:r>
          </a:p>
          <a:p>
            <a:r>
              <a:rPr lang="en-US" dirty="0" smtClean="0"/>
              <a:t>Before Christianity their belief system was “dreamtime”.</a:t>
            </a:r>
          </a:p>
          <a:p>
            <a:r>
              <a:rPr lang="en-US" dirty="0" smtClean="0"/>
              <a:t>Dreamtime is the beginning of everything in their world.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Aboriginal Clothing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wore cloaks, skirts, belts, and footwear.</a:t>
            </a:r>
          </a:p>
          <a:p>
            <a:r>
              <a:rPr lang="en-US" dirty="0" smtClean="0"/>
              <a:t>They saved their cut hair, and used it for ropes, headbands, and belts.</a:t>
            </a:r>
          </a:p>
          <a:p>
            <a:r>
              <a:rPr lang="en-US" dirty="0" smtClean="0"/>
              <a:t>They used possum skin for cloaks.</a:t>
            </a:r>
          </a:p>
          <a:p>
            <a:r>
              <a:rPr lang="en-US" dirty="0" smtClean="0"/>
              <a:t>Most of the time they didn’t have to wear clothes because it was warm enough.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24082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600" dirty="0" smtClean="0"/>
              <a:t>The End!</a:t>
            </a:r>
            <a:endParaRPr lang="en-US" sz="1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</TotalTime>
  <Words>289</Words>
  <Application>Microsoft Office PowerPoint</Application>
  <PresentationFormat>On-screen Show (4:3)</PresentationFormat>
  <Paragraphs>42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Mutant Message Down Under By: Marlo Morgan</vt:lpstr>
      <vt:lpstr>Australian Aboriginal Culture</vt:lpstr>
      <vt:lpstr>Aboriginal Language</vt:lpstr>
      <vt:lpstr>Aboriginal Art</vt:lpstr>
      <vt:lpstr>Aboriginal Housing</vt:lpstr>
      <vt:lpstr>Aboriginal Food</vt:lpstr>
      <vt:lpstr>Aboriginal Religion </vt:lpstr>
      <vt:lpstr>Aboriginal Clothing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Mutant Message Down Under By: Marlo Morgan</dc:title>
  <dc:creator>Ewing Family Compute</dc:creator>
  <cp:lastModifiedBy>Ewing Family Compute</cp:lastModifiedBy>
  <cp:revision>10</cp:revision>
  <dcterms:created xsi:type="dcterms:W3CDTF">2010-12-13T00:12:58Z</dcterms:created>
  <dcterms:modified xsi:type="dcterms:W3CDTF">2010-12-13T01:48:04Z</dcterms:modified>
</cp:coreProperties>
</file>