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>
        <p:scale>
          <a:sx n="76" d="100"/>
          <a:sy n="76" d="100"/>
        </p:scale>
        <p:origin x="-121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B8F5B-DE09-4AD0-9235-8E3CFD9B41D1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0098E-9225-4A4E-BBAA-6389B1E567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Young_Mandel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Nelson_Mandela-2008_(edit)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elson_Mandela" TargetMode="External"/><Relationship Id="rId2" Type="http://schemas.openxmlformats.org/officeDocument/2006/relationships/hyperlink" Target="http://factoidz.com/70-interesting-facts-about-nelson_mandel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5800" y="2130425"/>
            <a:ext cx="3962400" cy="1470025"/>
          </a:xfrm>
        </p:spPr>
        <p:txBody>
          <a:bodyPr/>
          <a:lstStyle/>
          <a:p>
            <a:r>
              <a:rPr lang="en-US" dirty="0" smtClean="0"/>
              <a:t>Nelson Mandela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3429000"/>
            <a:ext cx="4267200" cy="1752600"/>
          </a:xfrm>
        </p:spPr>
        <p:txBody>
          <a:bodyPr/>
          <a:lstStyle/>
          <a:p>
            <a:r>
              <a:rPr lang="en-US" dirty="0" smtClean="0"/>
              <a:t>By: Aidan Sim-Campos</a:t>
            </a:r>
          </a:p>
          <a:p>
            <a:r>
              <a:rPr lang="en-US" dirty="0" err="1" smtClean="0"/>
              <a:t>Mods</a:t>
            </a:r>
            <a:r>
              <a:rPr lang="en-US" dirty="0" smtClean="0"/>
              <a:t> 12/13 </a:t>
            </a:r>
            <a:endParaRPr lang="en-US" dirty="0"/>
          </a:p>
        </p:txBody>
      </p:sp>
      <p:pic>
        <p:nvPicPr>
          <p:cNvPr id="1026" name="Picture 2" descr="http://nelsonmandelafacts.com/images/nelson_mandel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396148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1"/>
            <a:ext cx="8229600" cy="41910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Nelson Mandela was born on July 18, 1918 in </a:t>
            </a:r>
            <a:r>
              <a:rPr lang="en-US" sz="2000" dirty="0" err="1" smtClean="0"/>
              <a:t>Mvezo</a:t>
            </a:r>
            <a:r>
              <a:rPr lang="en-US" sz="2000" dirty="0" smtClean="0"/>
              <a:t> , a small village located in Umtata.  </a:t>
            </a:r>
          </a:p>
          <a:p>
            <a:r>
              <a:rPr lang="en-US" sz="2000" dirty="0" smtClean="0"/>
              <a:t>His original name was </a:t>
            </a:r>
            <a:r>
              <a:rPr lang="en-US" sz="2000" dirty="0" err="1" smtClean="0"/>
              <a:t>Rolihlahla</a:t>
            </a:r>
            <a:r>
              <a:rPr lang="en-US" sz="2000" dirty="0" smtClean="0"/>
              <a:t> Mandela.</a:t>
            </a:r>
          </a:p>
          <a:p>
            <a:r>
              <a:rPr lang="en-US" sz="2000" dirty="0" smtClean="0"/>
              <a:t>Mandela’s father’s name was </a:t>
            </a:r>
            <a:r>
              <a:rPr lang="en-US" sz="2000" dirty="0" err="1" smtClean="0"/>
              <a:t>Gadla</a:t>
            </a:r>
            <a:r>
              <a:rPr lang="en-US" sz="2000" dirty="0"/>
              <a:t> </a:t>
            </a:r>
            <a:r>
              <a:rPr lang="en-US" sz="2000" dirty="0" smtClean="0"/>
              <a:t>Henry </a:t>
            </a:r>
            <a:r>
              <a:rPr lang="en-US" sz="2000" dirty="0" err="1" smtClean="0"/>
              <a:t>Mphanyiswa</a:t>
            </a:r>
            <a:r>
              <a:rPr lang="en-US" sz="2000" dirty="0" smtClean="0"/>
              <a:t> and was the chief of the town.</a:t>
            </a:r>
          </a:p>
          <a:p>
            <a:r>
              <a:rPr lang="en-US" sz="2000" dirty="0" smtClean="0"/>
              <a:t>Mandela’s young childhood was spent cattle herding and other pursuits.</a:t>
            </a:r>
            <a:endParaRPr lang="en-US" sz="2000" dirty="0"/>
          </a:p>
          <a:p>
            <a:r>
              <a:rPr lang="en-US" sz="2000" dirty="0" smtClean="0"/>
              <a:t>When he was nine, his father died of tuberculosis and </a:t>
            </a:r>
            <a:r>
              <a:rPr lang="en-US" sz="2000" dirty="0" err="1" smtClean="0"/>
              <a:t>Jongintaba</a:t>
            </a:r>
            <a:r>
              <a:rPr lang="en-US" sz="2000" dirty="0" smtClean="0"/>
              <a:t> became his guardian.</a:t>
            </a:r>
          </a:p>
          <a:p>
            <a:r>
              <a:rPr lang="en-US" sz="2000" dirty="0" smtClean="0"/>
              <a:t>When Mandela was sixteen he attended </a:t>
            </a:r>
            <a:r>
              <a:rPr lang="en-US" sz="2000" dirty="0" err="1" smtClean="0"/>
              <a:t>Clarkebury</a:t>
            </a:r>
            <a:r>
              <a:rPr lang="en-US" sz="2000" dirty="0" smtClean="0"/>
              <a:t> Boarding School</a:t>
            </a:r>
          </a:p>
          <a:p>
            <a:r>
              <a:rPr lang="en-US" sz="2000" dirty="0" smtClean="0"/>
              <a:t>At nineteen he took interest  in boxing and running at school.</a:t>
            </a:r>
          </a:p>
          <a:p>
            <a:endParaRPr lang="en-US" sz="1800" dirty="0"/>
          </a:p>
        </p:txBody>
      </p:sp>
      <p:pic>
        <p:nvPicPr>
          <p:cNvPr id="9218" name="Picture 2" descr="http://www.cs.columbia.edu/~sable/research/photos/cn25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744423"/>
            <a:ext cx="1295400" cy="1891095"/>
          </a:xfrm>
          <a:prstGeom prst="rect">
            <a:avLst/>
          </a:prstGeom>
          <a:noFill/>
        </p:spPr>
      </p:pic>
      <p:pic>
        <p:nvPicPr>
          <p:cNvPr id="9220" name="Picture 4" descr="http://upload.wikimedia.org/wikipedia/commons/thumb/1/11/Young_Mandela.jpg/170px-Young_Mandel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4724400"/>
            <a:ext cx="1447800" cy="1933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Activism and Social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1952, Mandela led the African National Congress (ANC) in opposing the policy of racial segregation – apartheid – set up by the white dominated National Party.</a:t>
            </a:r>
          </a:p>
          <a:p>
            <a:r>
              <a:rPr lang="en-US" sz="2000" dirty="0" smtClean="0"/>
              <a:t>During this period, Mandela was influenced by Gandhi’s methods of nonviolent resistance to fight segregation.</a:t>
            </a:r>
          </a:p>
          <a:p>
            <a:r>
              <a:rPr lang="en-US" sz="2000" dirty="0" smtClean="0"/>
              <a:t>However, in 1961, Mandela became the leader of the ANC’s armed wing.</a:t>
            </a:r>
          </a:p>
          <a:p>
            <a:r>
              <a:rPr lang="en-US" sz="2000" dirty="0" smtClean="0"/>
              <a:t>He led sabotage operations against government targets and helped start a guerrilla war to overthrow the government.</a:t>
            </a:r>
          </a:p>
          <a:p>
            <a:r>
              <a:rPr lang="en-US" sz="2000" dirty="0" smtClean="0"/>
              <a:t>In 1962 Mandela was arrested and convicted of sabotage and treason.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Jail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Mandela was imprisoned on </a:t>
            </a:r>
            <a:r>
              <a:rPr lang="en-US" sz="2000" dirty="0" err="1" smtClean="0"/>
              <a:t>Robben</a:t>
            </a:r>
            <a:r>
              <a:rPr lang="en-US" sz="2000" dirty="0" smtClean="0"/>
              <a:t> Island where he stayed for the next eighteen of his twenty-seven years in prison.</a:t>
            </a:r>
          </a:p>
          <a:p>
            <a:r>
              <a:rPr lang="en-US" sz="2000" dirty="0" smtClean="0"/>
              <a:t>When Mandela was in prison he was the life and source of strength for the other prisoners.</a:t>
            </a:r>
          </a:p>
          <a:p>
            <a:r>
              <a:rPr lang="en-US" sz="2000" dirty="0" smtClean="0"/>
              <a:t>During his jail time Mandela was offered his freedom by President Botha but turned it down.</a:t>
            </a:r>
          </a:p>
          <a:p>
            <a:r>
              <a:rPr lang="en-US" sz="2000" dirty="0" smtClean="0"/>
              <a:t>Mandela was a D-group prisoner which is the lowest classification. He was only allowed one visitor and one letter every six months.</a:t>
            </a:r>
          </a:p>
          <a:p>
            <a:r>
              <a:rPr lang="en-US" sz="2000" dirty="0" smtClean="0"/>
              <a:t>In 1988, Mandela was moved to Victor </a:t>
            </a:r>
            <a:r>
              <a:rPr lang="en-US" sz="2000" dirty="0" err="1" smtClean="0"/>
              <a:t>Verster</a:t>
            </a:r>
            <a:r>
              <a:rPr lang="en-US" sz="2000" dirty="0" smtClean="0"/>
              <a:t> Prison and stayed until he was released.</a:t>
            </a:r>
          </a:p>
          <a:p>
            <a:r>
              <a:rPr lang="en-US" sz="2000" dirty="0" smtClean="0"/>
              <a:t>On February 2, 1990, Nelson Mandela was released from jail.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Presidency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648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After Mandela’s release from prison, he returned to leadership of the ANC. Then, between 1990 and 1994, he led the party to the country’s first ever multi-racial elections.</a:t>
            </a:r>
          </a:p>
          <a:p>
            <a:r>
              <a:rPr lang="en-US" sz="2000" dirty="0" smtClean="0"/>
              <a:t>Nelson Mandela was officially inaugurated as the president of South Africa on May 10, 1994.</a:t>
            </a:r>
          </a:p>
          <a:p>
            <a:r>
              <a:rPr lang="en-US" sz="2000" dirty="0" smtClean="0"/>
              <a:t>Many people were afraid that Mandela hated white people and would turn against them. Instead, Mandela tried to make peace with the whites and stop segregation and violence. </a:t>
            </a:r>
          </a:p>
          <a:p>
            <a:r>
              <a:rPr lang="en-US" sz="2000" dirty="0" smtClean="0"/>
              <a:t>For example, he asked everybody to support the rugby team the Springboks, when many wanted to change the name because it reminded them of apartheid. </a:t>
            </a:r>
            <a:br>
              <a:rPr lang="en-US" sz="2000" dirty="0" smtClean="0"/>
            </a:br>
            <a:endParaRPr lang="en-US" sz="2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His original name was </a:t>
            </a:r>
            <a:r>
              <a:rPr lang="en-US" sz="2000" dirty="0" err="1" smtClean="0"/>
              <a:t>Rolihlahla</a:t>
            </a:r>
            <a:r>
              <a:rPr lang="en-US" sz="2000" dirty="0" smtClean="0"/>
              <a:t> Mandela.</a:t>
            </a:r>
          </a:p>
          <a:p>
            <a:r>
              <a:rPr lang="en-US" sz="2000" dirty="0" smtClean="0"/>
              <a:t>Nelson Mandela’s Zodiac sign was cancer.</a:t>
            </a:r>
          </a:p>
          <a:p>
            <a:r>
              <a:rPr lang="en-US" sz="2000" dirty="0" smtClean="0"/>
              <a:t>He was the first person to attend school in his family. </a:t>
            </a:r>
          </a:p>
          <a:p>
            <a:r>
              <a:rPr lang="en-US" sz="2000" dirty="0" smtClean="0"/>
              <a:t>He finished his Junior Certificate (similar to high school) in two years, instead of the usual three.</a:t>
            </a:r>
          </a:p>
          <a:p>
            <a:r>
              <a:rPr lang="en-US" sz="2000" dirty="0" smtClean="0"/>
              <a:t>When Nelson was in college he was suspended from college for protest in a boycott.</a:t>
            </a:r>
          </a:p>
          <a:p>
            <a:r>
              <a:rPr lang="en-US" sz="2000" dirty="0" smtClean="0"/>
              <a:t>The first job Mandela had was a guard at a mine.</a:t>
            </a:r>
          </a:p>
          <a:p>
            <a:endParaRPr lang="en-US" sz="20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pic>
        <p:nvPicPr>
          <p:cNvPr id="4" name="Picture 2" descr="Nelson Mandela on his 90th birthday in 2008.">
            <a:hlinkClick r:id="rId2" tooltip="Nelson Mandela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1" y="3719804"/>
            <a:ext cx="2286000" cy="2985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http://factoidz.com/70-interesting-facts-about-nelson_mandela/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http://en.wikipedia.org/wiki/Nelson_Mandela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503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Nelson Mandela</vt:lpstr>
      <vt:lpstr>Early Life</vt:lpstr>
      <vt:lpstr>Activism and Social Involvement</vt:lpstr>
      <vt:lpstr>Jail Life</vt:lpstr>
      <vt:lpstr>The Presidency</vt:lpstr>
      <vt:lpstr>Interesting Facts</vt:lpstr>
      <vt:lpstr>Bibliography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Nelson Mandela</dc:title>
  <dc:creator>Elizabeth Sim</dc:creator>
  <cp:lastModifiedBy>Owner</cp:lastModifiedBy>
  <cp:revision>30</cp:revision>
  <dcterms:created xsi:type="dcterms:W3CDTF">2010-10-19T00:10:07Z</dcterms:created>
  <dcterms:modified xsi:type="dcterms:W3CDTF">2010-10-22T02:24:52Z</dcterms:modified>
</cp:coreProperties>
</file>