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73" autoAdjust="0"/>
  </p:normalViewPr>
  <p:slideViewPr>
    <p:cSldViewPr>
      <p:cViewPr varScale="1">
        <p:scale>
          <a:sx n="104" d="100"/>
          <a:sy n="104" d="100"/>
        </p:scale>
        <p:origin x="-180" y="-96"/>
      </p:cViewPr>
      <p:guideLst>
        <p:guide orient="horz" pos="2160"/>
        <p:guide pos="2880"/>
      </p:guideLst>
    </p:cSldViewPr>
  </p:slideViewPr>
  <p:outlineViewPr>
    <p:cViewPr>
      <p:scale>
        <a:sx n="33" d="100"/>
        <a:sy n="33" d="100"/>
      </p:scale>
      <p:origin x="6"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75D59E-EA69-4049-97D4-EC6BF28383DA}" type="datetimeFigureOut">
              <a:rPr lang="en-US" smtClean="0"/>
              <a:t>11/1/2010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856EBE-7543-4032-BB80-66DEC1B874A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856EBE-7543-4032-BB80-66DEC1B874A0}"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5B6849B-1392-4D5A-A7E4-17256E0A226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85E9578-89EB-4AB8-8C7F-19CBBFC6B228}" type="datetimeFigureOut">
              <a:rPr lang="en-US" smtClean="0"/>
              <a:pPr/>
              <a:t>11/1/2010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5B6849B-1392-4D5A-A7E4-17256E0A2268}"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85E9578-89EB-4AB8-8C7F-19CBBFC6B228}" type="datetimeFigureOut">
              <a:rPr lang="en-US" smtClean="0"/>
              <a:pPr/>
              <a:t>11/1/2010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5B6849B-1392-4D5A-A7E4-17256E0A226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Nigeria</a:t>
            </a:r>
            <a:endParaRPr lang="en-US" dirty="0"/>
          </a:p>
        </p:txBody>
      </p:sp>
      <p:sp>
        <p:nvSpPr>
          <p:cNvPr id="3" name="Subtitle 2"/>
          <p:cNvSpPr>
            <a:spLocks noGrp="1"/>
          </p:cNvSpPr>
          <p:nvPr>
            <p:ph type="subTitle" idx="1"/>
          </p:nvPr>
        </p:nvSpPr>
        <p:spPr/>
        <p:txBody>
          <a:bodyPr/>
          <a:lstStyle/>
          <a:p>
            <a:r>
              <a:rPr lang="en-US" dirty="0" smtClean="0"/>
              <a:t>Jack Atkinson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Nigeria has 36 states.</a:t>
            </a:r>
            <a:endParaRPr lang="en-US" dirty="0"/>
          </a:p>
        </p:txBody>
      </p:sp>
      <p:pic>
        <p:nvPicPr>
          <p:cNvPr id="5" name="Content Placeholder 4" descr="NigeriaStatesMap_19293913_std.gif"/>
          <p:cNvPicPr>
            <a:picLocks noGrp="1" noChangeAspect="1"/>
          </p:cNvPicPr>
          <p:nvPr>
            <p:ph sz="half" idx="1"/>
          </p:nvPr>
        </p:nvPicPr>
        <p:blipFill>
          <a:blip r:embed="rId2"/>
          <a:stretch>
            <a:fillRect/>
          </a:stretch>
        </p:blipFill>
        <p:spPr>
          <a:xfrm>
            <a:off x="514350" y="1016805"/>
            <a:ext cx="3932238" cy="3416278"/>
          </a:xfrm>
        </p:spPr>
      </p:pic>
      <p:sp>
        <p:nvSpPr>
          <p:cNvPr id="4" name="Content Placeholder 3"/>
          <p:cNvSpPr>
            <a:spLocks noGrp="1"/>
          </p:cNvSpPr>
          <p:nvPr>
            <p:ph sz="half" idx="2"/>
          </p:nvPr>
        </p:nvSpPr>
        <p:spPr/>
        <p:txBody>
          <a:bodyPr/>
          <a:lstStyle/>
          <a:p>
            <a:pPr>
              <a:buNone/>
            </a:pPr>
            <a:r>
              <a:rPr lang="en-US" dirty="0" smtClean="0"/>
              <a:t>	Nigeria has 36 states. It’s Federal Capitol Territory is Abuja. Abuja is a planned city that was built mostly in the 1980’s. When it was built it replaced the previous capitol, Lagos.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a:t>
            </a:r>
            <a:endParaRPr lang="en-US" dirty="0"/>
          </a:p>
        </p:txBody>
      </p:sp>
      <p:sp>
        <p:nvSpPr>
          <p:cNvPr id="3" name="Content Placeholder 2"/>
          <p:cNvSpPr>
            <a:spLocks noGrp="1"/>
          </p:cNvSpPr>
          <p:nvPr>
            <p:ph idx="1"/>
          </p:nvPr>
        </p:nvSpPr>
        <p:spPr/>
        <p:txBody>
          <a:bodyPr/>
          <a:lstStyle/>
          <a:p>
            <a:pPr>
              <a:buNone/>
            </a:pPr>
            <a:r>
              <a:rPr lang="en-US" dirty="0" smtClean="0"/>
              <a:t>  	 Nigeria has an estimated 521 languages being used in the country. It has 510 living languages, two native languages, and nine extinct languages. The official language of Nigeria is English. English was chosen because part of the country spoke it and British colonization.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Nigerian Sports</a:t>
            </a:r>
            <a:endParaRPr lang="en-US" dirty="0"/>
          </a:p>
        </p:txBody>
      </p:sp>
      <p:pic>
        <p:nvPicPr>
          <p:cNvPr id="7" name="Content Placeholder 6" descr="Abuja_stadium.jpg"/>
          <p:cNvPicPr>
            <a:picLocks noGrp="1" noChangeAspect="1"/>
          </p:cNvPicPr>
          <p:nvPr>
            <p:ph sz="half" idx="1"/>
          </p:nvPr>
        </p:nvPicPr>
        <p:blipFill>
          <a:blip r:embed="rId2"/>
          <a:stretch>
            <a:fillRect/>
          </a:stretch>
        </p:blipFill>
        <p:spPr>
          <a:xfrm>
            <a:off x="762000" y="2362200"/>
            <a:ext cx="3657600" cy="1421892"/>
          </a:xfrm>
        </p:spPr>
      </p:pic>
      <p:sp>
        <p:nvSpPr>
          <p:cNvPr id="4" name="Content Placeholder 3"/>
          <p:cNvSpPr>
            <a:spLocks noGrp="1"/>
          </p:cNvSpPr>
          <p:nvPr>
            <p:ph sz="half" idx="2"/>
          </p:nvPr>
        </p:nvSpPr>
        <p:spPr/>
        <p:txBody>
          <a:bodyPr/>
          <a:lstStyle/>
          <a:p>
            <a:pPr>
              <a:buNone/>
            </a:pPr>
            <a:r>
              <a:rPr lang="en-US" dirty="0" smtClean="0"/>
              <a:t>   	The national sport of Nigeria is soccer. Nigeria’s soccer team made it to the world cup four times. They also got a gold medal at the 1996 Summer Olympics.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a:t>
            </a:r>
            <a:endParaRPr lang="en-US" dirty="0"/>
          </a:p>
        </p:txBody>
      </p:sp>
      <p:sp>
        <p:nvSpPr>
          <p:cNvPr id="3" name="Content Placeholder 2"/>
          <p:cNvSpPr>
            <a:spLocks noGrp="1"/>
          </p:cNvSpPr>
          <p:nvPr>
            <p:ph idx="1"/>
          </p:nvPr>
        </p:nvSpPr>
        <p:spPr/>
        <p:txBody>
          <a:bodyPr/>
          <a:lstStyle/>
          <a:p>
            <a:pPr>
              <a:buNone/>
            </a:pPr>
            <a:r>
              <a:rPr lang="en-US" dirty="0" smtClean="0"/>
              <a:t> 	 The Nigerian government is a republic taken after the United states. They are powered by a president. The president of Nigeria is </a:t>
            </a:r>
            <a:r>
              <a:rPr lang="en-US" dirty="0" err="1" smtClean="0"/>
              <a:t>Goodluck</a:t>
            </a:r>
            <a:r>
              <a:rPr lang="en-US" dirty="0" smtClean="0"/>
              <a:t> Jonathan.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Nigerian Animals</a:t>
            </a:r>
            <a:endParaRPr lang="en-US" dirty="0"/>
          </a:p>
        </p:txBody>
      </p:sp>
      <p:pic>
        <p:nvPicPr>
          <p:cNvPr id="5" name="Content Placeholder 4" descr="lion-profile.jpg"/>
          <p:cNvPicPr>
            <a:picLocks noGrp="1" noChangeAspect="1"/>
          </p:cNvPicPr>
          <p:nvPr>
            <p:ph sz="half" idx="1"/>
          </p:nvPr>
        </p:nvPicPr>
        <p:blipFill>
          <a:blip r:embed="rId2"/>
          <a:stretch>
            <a:fillRect/>
          </a:stretch>
        </p:blipFill>
        <p:spPr>
          <a:xfrm>
            <a:off x="1017323" y="530225"/>
            <a:ext cx="2926292" cy="4389438"/>
          </a:xfrm>
        </p:spPr>
      </p:pic>
      <p:sp>
        <p:nvSpPr>
          <p:cNvPr id="4" name="Content Placeholder 3"/>
          <p:cNvSpPr>
            <a:spLocks noGrp="1"/>
          </p:cNvSpPr>
          <p:nvPr>
            <p:ph sz="half" idx="2"/>
          </p:nvPr>
        </p:nvSpPr>
        <p:spPr/>
        <p:txBody>
          <a:bodyPr/>
          <a:lstStyle/>
          <a:p>
            <a:pPr>
              <a:buNone/>
            </a:pPr>
            <a:r>
              <a:rPr lang="en-US" dirty="0" smtClean="0"/>
              <a:t>Monkeys, Giraffes, lions, tigers, and leopards can all be found in Nigeria. A common place to see them is at </a:t>
            </a:r>
            <a:r>
              <a:rPr lang="en-US" dirty="0" err="1" smtClean="0"/>
              <a:t>Yanakri</a:t>
            </a:r>
            <a:r>
              <a:rPr lang="en-US" dirty="0" smtClean="0"/>
              <a:t> National Park.</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Nigerian Music</a:t>
            </a:r>
            <a:endParaRPr lang="en-US" dirty="0"/>
          </a:p>
        </p:txBody>
      </p:sp>
      <p:sp>
        <p:nvSpPr>
          <p:cNvPr id="3" name="Content Placeholder 2"/>
          <p:cNvSpPr>
            <a:spLocks noGrp="1"/>
          </p:cNvSpPr>
          <p:nvPr>
            <p:ph idx="1"/>
          </p:nvPr>
        </p:nvSpPr>
        <p:spPr/>
        <p:txBody>
          <a:bodyPr/>
          <a:lstStyle/>
          <a:p>
            <a:pPr>
              <a:buNone/>
            </a:pPr>
            <a:r>
              <a:rPr lang="en-US" dirty="0" smtClean="0"/>
              <a:t>   Nigerian music is similar to Cuban and Brazilian music. They also listen to a lot of American jazz and </a:t>
            </a:r>
            <a:r>
              <a:rPr lang="en-US" dirty="0" err="1" smtClean="0"/>
              <a:t>a</a:t>
            </a:r>
            <a:r>
              <a:rPr lang="en-US" dirty="0" err="1" smtClean="0"/>
              <a:t>frobeat</a:t>
            </a:r>
            <a:r>
              <a:rPr lang="en-US"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Nigerian Food</a:t>
            </a:r>
            <a:endParaRPr lang="en-US" dirty="0"/>
          </a:p>
        </p:txBody>
      </p:sp>
      <p:sp>
        <p:nvSpPr>
          <p:cNvPr id="3" name="Content Placeholder 2"/>
          <p:cNvSpPr>
            <a:spLocks noGrp="1"/>
          </p:cNvSpPr>
          <p:nvPr>
            <p:ph idx="1"/>
          </p:nvPr>
        </p:nvSpPr>
        <p:spPr/>
        <p:txBody>
          <a:bodyPr/>
          <a:lstStyle/>
          <a:p>
            <a:pPr>
              <a:buNone/>
            </a:pPr>
            <a:r>
              <a:rPr lang="en-US" dirty="0" smtClean="0"/>
              <a:t>  Nigerian food has a lot of spices and herbs. A lot of food in </a:t>
            </a:r>
            <a:r>
              <a:rPr lang="en-US" dirty="0" smtClean="0"/>
              <a:t>N</a:t>
            </a:r>
            <a:r>
              <a:rPr lang="en-US" dirty="0" smtClean="0"/>
              <a:t>igeria is fried or has hot </a:t>
            </a:r>
            <a:r>
              <a:rPr lang="en-US" dirty="0" err="1" smtClean="0"/>
              <a:t>chilli</a:t>
            </a:r>
            <a:r>
              <a:rPr lang="en-US" dirty="0" smtClean="0"/>
              <a:t> peppers.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8900" dirty="0" smtClean="0"/>
              <a:t>The</a:t>
            </a:r>
            <a:r>
              <a:rPr lang="en-US" sz="5400" dirty="0" smtClean="0"/>
              <a:t> </a:t>
            </a:r>
            <a:r>
              <a:rPr lang="en-US" sz="8000" dirty="0" smtClean="0"/>
              <a:t>End</a:t>
            </a:r>
            <a:endParaRPr lang="en-US" sz="8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D8D0C8"/>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D8D0C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93</TotalTime>
  <Words>101</Words>
  <Application>Microsoft Office PowerPoint</Application>
  <PresentationFormat>On-screen Show (4:3)</PresentationFormat>
  <Paragraphs>18</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Aspect</vt:lpstr>
      <vt:lpstr>Nigeria</vt:lpstr>
      <vt:lpstr>Nigeria has 36 states.</vt:lpstr>
      <vt:lpstr>Language</vt:lpstr>
      <vt:lpstr>Nigerian Sports</vt:lpstr>
      <vt:lpstr>Government</vt:lpstr>
      <vt:lpstr>Nigerian Animals</vt:lpstr>
      <vt:lpstr>Nigerian Music</vt:lpstr>
      <vt:lpstr>Nigerian Food</vt:lpstr>
      <vt:lpstr>The End</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c:title>
  <dc:creator>954917</dc:creator>
  <cp:lastModifiedBy>954917</cp:lastModifiedBy>
  <cp:revision>11</cp:revision>
  <dcterms:created xsi:type="dcterms:W3CDTF">2010-10-27T15:38:38Z</dcterms:created>
  <dcterms:modified xsi:type="dcterms:W3CDTF">2010-11-01T15:46:55Z</dcterms:modified>
</cp:coreProperties>
</file>