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505E"/>
    <a:srgbClr val="5A98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>
        <p:scale>
          <a:sx n="70" d="100"/>
          <a:sy n="70" d="100"/>
        </p:scale>
        <p:origin x="-117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1D7581-8389-48C4-9317-17F11A6C7ACC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CE1731-C702-43B8-9891-7DD08BD79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79C815-697E-4A59-AFB0-AFD8F2465D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0B792E8-25F9-4454-949F-6168919D7945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FF87BC-3041-4490-B4F7-C48368FCD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A07D1-0BBC-4AC5-8E8A-366A758B2286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D1A2-BD18-4B03-B46D-AC63922F2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C79F-43D7-41EF-ADF5-4D0927C742DD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8E01E-3923-4FA9-BAAF-4D47F9DC8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BEA41-6CA9-49DA-AF11-15CE8896CD36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075D1-9DA4-4366-BBFB-58C0921E0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1E04E-2823-4321-A2D6-94AEB41F46AE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A5D922-4680-40D2-BED0-D18A4D160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9DC196-2BE4-4A7E-BF28-0463176CC024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10F760-6A75-41A2-97D6-BF596525D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4F56425-F723-4462-B9F6-D82605F60F7F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D6F5CE-52B2-4472-ADE7-BDD064AA7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267CD-82A6-4D4D-92BC-3044D018E728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654-B148-4570-A7DA-E751B7523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3301A-BD61-4B43-813B-6789009619BD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056941-9424-4A7A-AD46-3B583928B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73FFD-DD94-4688-AD3C-384CE2E3E820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397F-375D-4943-ACDC-9702ABF35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D04FD3-D907-4ADE-9883-CD8BF96F54C9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369FB270-F6C0-4388-A483-A3F406C4C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2EF1FF4-8A8C-47F1-847C-1FECD708677D}" type="datetimeFigureOut">
              <a:rPr lang="en-US"/>
              <a:pPr>
                <a:defRPr/>
              </a:pPr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B8E6DB0-E5C8-4934-87E7-ED1054174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6" r:id="rId4"/>
    <p:sldLayoutId id="2147483747" r:id="rId5"/>
    <p:sldLayoutId id="2147483742" r:id="rId6"/>
    <p:sldLayoutId id="2147483748" r:id="rId7"/>
    <p:sldLayoutId id="2147483741" r:id="rId8"/>
    <p:sldLayoutId id="2147483749" r:id="rId9"/>
    <p:sldLayoutId id="2147483740" r:id="rId10"/>
    <p:sldLayoutId id="2147483750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676400"/>
            <a:ext cx="6477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Not At All</a:t>
            </a:r>
            <a:br>
              <a:rPr lang="en-US" dirty="0" smtClean="0"/>
            </a:br>
            <a:r>
              <a:rPr lang="en-US" sz="3200" dirty="0" smtClean="0"/>
              <a:t>by </a:t>
            </a:r>
            <a:r>
              <a:rPr lang="en-US" sz="3200" dirty="0" err="1" smtClean="0"/>
              <a:t>Nasabanji</a:t>
            </a:r>
            <a:r>
              <a:rPr lang="en-US" sz="3200" dirty="0" smtClean="0"/>
              <a:t> E. </a:t>
            </a:r>
            <a:r>
              <a:rPr lang="en-US" sz="3200" dirty="0" err="1" smtClean="0"/>
              <a:t>Phiri</a:t>
            </a:r>
            <a:endParaRPr lang="en-US" sz="3200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smtClean="0"/>
              <a:t>By Sari Kroschel &amp; Allison Benson!!!!!!!   </a:t>
            </a:r>
            <a:r>
              <a:rPr lang="en-US" smtClean="0">
                <a:sym typeface="Wingdings" pitchFamily="2" charset="2"/>
              </a:rPr>
              <a:t></a:t>
            </a:r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533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AIDS POERTY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1447800"/>
            <a:ext cx="6934200" cy="2895600"/>
          </a:xfrm>
        </p:spPr>
        <p:txBody>
          <a:bodyPr/>
          <a:lstStyle/>
          <a:p>
            <a:r>
              <a:rPr lang="en-US" sz="8000" smtClean="0"/>
              <a:t>THE END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4600" y="6019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didn’t put a patient who had AIDS because the pictures were inappropriate, gruesome, and sad.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Title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We think that the title means that not many people had AIDs at the </a:t>
            </a:r>
            <a:r>
              <a:rPr lang="en-US" dirty="0" smtClean="0"/>
              <a:t>time that this was written.</a:t>
            </a:r>
            <a:endParaRPr lang="en-US" dirty="0" smtClean="0"/>
          </a:p>
        </p:txBody>
      </p:sp>
      <p:pic>
        <p:nvPicPr>
          <p:cNvPr id="10244" name="Picture 4" descr="http://www.forgenow.org/uploads/0000/0037/FACE_AIDS_Logo.jpg"/>
          <p:cNvPicPr>
            <a:picLocks noChangeAspect="1" noChangeArrowheads="1"/>
          </p:cNvPicPr>
          <p:nvPr/>
        </p:nvPicPr>
        <p:blipFill>
          <a:blip r:embed="rId2" cstate="print"/>
          <a:srcRect l="13043" t="8370" r="10870" b="10326"/>
          <a:stretch>
            <a:fillRect/>
          </a:stretch>
        </p:blipFill>
        <p:spPr bwMode="auto">
          <a:xfrm>
            <a:off x="2743200" y="2819400"/>
            <a:ext cx="2895600" cy="36401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Paraphrase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It is a grandmother talking to her granddaughter. The grandmother thinks that AIDS will go away, but the granddaughter tells her that it won’t.  The granddaughter uses past examples of horrible stuff.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Connotation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5105400"/>
          </a:xfrm>
        </p:spPr>
        <p:txBody>
          <a:bodyPr/>
          <a:lstStyle/>
          <a:p>
            <a:pPr eaLnBrk="1" hangingPunct="1"/>
            <a:r>
              <a:rPr lang="en-US" dirty="0" smtClean="0"/>
              <a:t>Repetition: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“For the drought was and is no more”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“Smallpox is no more”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It shows that </a:t>
            </a:r>
            <a:r>
              <a:rPr lang="en-US" dirty="0" smtClean="0"/>
              <a:t>horrible things have happened, but they in turn went away.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New Words: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u="sng" dirty="0" smtClean="0">
                <a:solidFill>
                  <a:srgbClr val="82505E"/>
                </a:solidFill>
              </a:rPr>
              <a:t>Regressing: </a:t>
            </a:r>
            <a:r>
              <a:rPr lang="en-US" dirty="0" smtClean="0"/>
              <a:t>the act of going back to a previous place or state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Connotation 		</a:t>
            </a:r>
            <a:r>
              <a:rPr lang="en-US" sz="3200" smtClean="0"/>
              <a:t>pg.</a:t>
            </a:r>
            <a:r>
              <a:rPr lang="en-US" smtClean="0"/>
              <a:t>2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Simile: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“It is like a thorn that pricks continuously/ Piercing the flesh, and not regressing.”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“It is like the mamba/ Whose deathly strike/Paralyses the heart instantly</a:t>
            </a:r>
            <a:r>
              <a:rPr lang="en-US" dirty="0" smtClean="0"/>
              <a:t>.”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Attitude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Speaker: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The speaker feels that AIDs is a huge problem that most people don’t know about and it will not go away, unlike drought or smallpox.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Poet: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The poet wants you to feel sad and happy that we don’t have many tragities here, like diease and drought, and just be happy for what we have.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Shifts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The shift happens after………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“</a:t>
            </a:r>
            <a:r>
              <a:rPr lang="en-US" sz="2400" dirty="0" smtClean="0"/>
              <a:t>N</a:t>
            </a:r>
            <a:r>
              <a:rPr lang="en-US" sz="2400" dirty="0" smtClean="0"/>
              <a:t>ot </a:t>
            </a:r>
            <a:r>
              <a:rPr lang="en-US" sz="2400" dirty="0" smtClean="0"/>
              <a:t>at all, Grandmother,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Smallpox is no more.”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**</a:t>
            </a:r>
            <a:r>
              <a:rPr lang="en-US" sz="2400" dirty="0" smtClean="0"/>
              <a:t>shift</a:t>
            </a:r>
            <a:r>
              <a:rPr lang="en-US" sz="2400" dirty="0" smtClean="0"/>
              <a:t>**</a:t>
            </a:r>
            <a:endParaRPr lang="en-U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“Listen old one, this one is like a fire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 smtClean="0"/>
              <a:t>That burns intently in the depths of h*</a:t>
            </a:r>
            <a:r>
              <a:rPr lang="en-US" sz="2400" dirty="0" err="1" smtClean="0"/>
              <a:t>ll</a:t>
            </a:r>
            <a:r>
              <a:rPr lang="en-US" sz="2400" dirty="0" smtClean="0"/>
              <a:t>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Title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Aids will not go </a:t>
            </a:r>
            <a:r>
              <a:rPr lang="en-US" dirty="0" smtClean="0"/>
              <a:t>away.  It is not like other old tragedies.  AIDs will not be fixed easily, and the effects will be devastating, and AIDs will live in infamy. </a:t>
            </a:r>
          </a:p>
        </p:txBody>
      </p:sp>
      <p:pic>
        <p:nvPicPr>
          <p:cNvPr id="4100" name="Picture 4" descr="http://www.seeklogo.com/images/A/AIDS-logo-6C90669948-seeklogo.com.gif"/>
          <p:cNvPicPr>
            <a:picLocks noChangeAspect="1" noChangeArrowheads="1"/>
          </p:cNvPicPr>
          <p:nvPr/>
        </p:nvPicPr>
        <p:blipFill>
          <a:blip r:embed="rId2" cstate="print"/>
          <a:srcRect t="24000" b="20000"/>
          <a:stretch>
            <a:fillRect/>
          </a:stretch>
        </p:blipFill>
        <p:spPr bwMode="auto">
          <a:xfrm>
            <a:off x="2057400" y="3733800"/>
            <a:ext cx="4762500" cy="2667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Theme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038600" cy="28956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We think </a:t>
            </a:r>
            <a:r>
              <a:rPr lang="en-US" sz="2400" dirty="0" smtClean="0"/>
              <a:t>the </a:t>
            </a:r>
            <a:r>
              <a:rPr lang="en-US" sz="2400" dirty="0" smtClean="0"/>
              <a:t>theme is that Aids is a serious disease, and people need to raise </a:t>
            </a:r>
            <a:r>
              <a:rPr lang="en-US" sz="2400" dirty="0" smtClean="0"/>
              <a:t>awareness, </a:t>
            </a:r>
            <a:r>
              <a:rPr lang="en-US" sz="2400" dirty="0" smtClean="0"/>
              <a:t>because </a:t>
            </a:r>
            <a:r>
              <a:rPr lang="en-US" sz="2400" dirty="0" smtClean="0"/>
              <a:t>Aids slowly kills you and your death is very painful.</a:t>
            </a:r>
            <a:endParaRPr lang="en-US" sz="2400" dirty="0" smtClean="0"/>
          </a:p>
        </p:txBody>
      </p:sp>
      <p:pic>
        <p:nvPicPr>
          <p:cNvPr id="3076" name="Picture 4" descr="http://www.conradstoltz.com/wp-content/uploads/2009/03/99sep17-79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6049" y="1524000"/>
            <a:ext cx="5027951" cy="5334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Equity">
      <a:dk1>
        <a:sysClr val="windowText" lastClr="000000"/>
      </a:dk1>
      <a:lt1>
        <a:sysClr val="window" lastClr="D8D0C8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350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Not At All by Nasabanji E. Phiri</vt:lpstr>
      <vt:lpstr>Title</vt:lpstr>
      <vt:lpstr>Paraphrase</vt:lpstr>
      <vt:lpstr>Connotation</vt:lpstr>
      <vt:lpstr>Connotation   pg.2</vt:lpstr>
      <vt:lpstr>Attitude</vt:lpstr>
      <vt:lpstr>Shifts</vt:lpstr>
      <vt:lpstr>Title</vt:lpstr>
      <vt:lpstr>Theme</vt:lpstr>
      <vt:lpstr>THE END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At All by Nasabanji E. Phiri</dc:title>
  <dc:creator>972566</dc:creator>
  <cp:lastModifiedBy>972566</cp:lastModifiedBy>
  <cp:revision>13</cp:revision>
  <dcterms:created xsi:type="dcterms:W3CDTF">2010-11-16T16:32:21Z</dcterms:created>
  <dcterms:modified xsi:type="dcterms:W3CDTF">2010-11-17T16:53:56Z</dcterms:modified>
</cp:coreProperties>
</file>