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FCD3A7-40B9-4F56-B3AC-3C1194A10B03}" type="datetimeFigureOut">
              <a:rPr lang="en-US" smtClean="0"/>
              <a:pPr/>
              <a:t>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2BD99B-6400-4686-9593-274E14CEE1B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FCD3A7-40B9-4F56-B3AC-3C1194A10B03}" type="datetimeFigureOut">
              <a:rPr lang="en-US" smtClean="0"/>
              <a:pPr/>
              <a:t>2/16/2011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2BD99B-6400-4686-9593-274E14CEE1B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imgres?imgurl=http://files.myopera.com/Ravo/albums/18487/ocean%20sunset.jpg&amp;imgrefurl=http://my.opera.com/Ravo/albums/showpic.dml?album=18487&amp;picture=3250857&amp;usg=__Sq9h3XgPdso7eqddstZp5M2JlB8=&amp;h=472&amp;w=630&amp;sz=37&amp;hl=en&amp;start=17&amp;zoom=1&amp;itbs=1&amp;tbnid=fn6gGUnQw7pVDM:&amp;tbnh=103&amp;tbnw=137&amp;prev=/images?q=Ocean+sunset&amp;hl=en&amp;safe=active&amp;gbv=2&amp;tbs=isch:1&amp;ei=iP5bTdqyJoWUtweip8mRCw"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t0.gstatic.com/images?q=tbn:ANd9GcQoNm7Z-7JRkXcW74x3oPaDvuKqHjkQ6wp_xCyfHtNyKzgPXkOrFU_Z4t4">
            <a:hlinkClick r:id="rId2"/>
          </p:cNvPr>
          <p:cNvPicPr>
            <a:picLocks noChangeAspect="1" noChangeArrowheads="1"/>
          </p:cNvPicPr>
          <p:nvPr/>
        </p:nvPicPr>
        <p:blipFill>
          <a:blip r:embed="rId3"/>
          <a:srcRect/>
          <a:stretch>
            <a:fillRect/>
          </a:stretch>
        </p:blipFill>
        <p:spPr bwMode="auto">
          <a:xfrm>
            <a:off x="0" y="0"/>
            <a:ext cx="9121797" cy="6858000"/>
          </a:xfrm>
          <a:prstGeom prst="rect">
            <a:avLst/>
          </a:prstGeom>
          <a:noFill/>
        </p:spPr>
      </p:pic>
      <p:sp>
        <p:nvSpPr>
          <p:cNvPr id="2" name="Title 1"/>
          <p:cNvSpPr>
            <a:spLocks noGrp="1"/>
          </p:cNvSpPr>
          <p:nvPr>
            <p:ph type="ctrTitle"/>
          </p:nvPr>
        </p:nvSpPr>
        <p:spPr/>
        <p:txBody>
          <a:bodyPr/>
          <a:lstStyle/>
          <a:p>
            <a:r>
              <a:rPr lang="en-US" b="1" u="sng" dirty="0" smtClean="0">
                <a:solidFill>
                  <a:schemeClr val="accent5">
                    <a:lumMod val="60000"/>
                    <a:lumOff val="40000"/>
                  </a:schemeClr>
                </a:solidFill>
              </a:rPr>
              <a:t>Ocean Creatures</a:t>
            </a:r>
            <a:endParaRPr lang="en-US" b="1" u="sng" dirty="0">
              <a:solidFill>
                <a:schemeClr val="accent5">
                  <a:lumMod val="60000"/>
                  <a:lumOff val="40000"/>
                </a:schemeClr>
              </a:solidFill>
            </a:endParaRPr>
          </a:p>
        </p:txBody>
      </p:sp>
      <p:sp>
        <p:nvSpPr>
          <p:cNvPr id="3" name="Subtitle 2"/>
          <p:cNvSpPr>
            <a:spLocks noGrp="1"/>
          </p:cNvSpPr>
          <p:nvPr>
            <p:ph type="subTitle" idx="1"/>
          </p:nvPr>
        </p:nvSpPr>
        <p:spPr/>
        <p:txBody>
          <a:bodyPr/>
          <a:lstStyle/>
          <a:p>
            <a:r>
              <a:rPr lang="en-US" b="1" u="sng" dirty="0" smtClean="0">
                <a:solidFill>
                  <a:schemeClr val="accent5">
                    <a:lumMod val="60000"/>
                    <a:lumOff val="40000"/>
                  </a:schemeClr>
                </a:solidFill>
              </a:rPr>
              <a:t>By: Hunter Blommer</a:t>
            </a:r>
            <a:endParaRPr lang="en-US" b="1" u="sng" dirty="0">
              <a:solidFill>
                <a:schemeClr val="accent5">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1.gstatic.com/images?q=tbn:ANd9GcS1AZzM94us02emMdmXX9SflxqUResDPEruDFN_HL4xS1bgXr0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8" y="319596"/>
            <a:ext cx="9152878" cy="616961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rgbClr val="FFC000"/>
                </a:solidFill>
              </a:rPr>
              <a:t>Moray Eel</a:t>
            </a:r>
            <a:endParaRPr lang="en-US" b="1" dirty="0">
              <a:solidFill>
                <a:srgbClr val="FFC000"/>
              </a:solidFill>
            </a:endParaRPr>
          </a:p>
        </p:txBody>
      </p:sp>
      <p:sp>
        <p:nvSpPr>
          <p:cNvPr id="3" name="Content Placeholder 2"/>
          <p:cNvSpPr>
            <a:spLocks noGrp="1"/>
          </p:cNvSpPr>
          <p:nvPr>
            <p:ph idx="1"/>
          </p:nvPr>
        </p:nvSpPr>
        <p:spPr>
          <a:xfrm>
            <a:off x="457200" y="1600200"/>
            <a:ext cx="4114800" cy="4525963"/>
          </a:xfrm>
        </p:spPr>
        <p:txBody>
          <a:bodyPr>
            <a:normAutofit fontScale="92500" lnSpcReduction="10000"/>
          </a:bodyPr>
          <a:lstStyle/>
          <a:p>
            <a:r>
              <a:rPr lang="en-US" b="1" dirty="0" smtClean="0">
                <a:solidFill>
                  <a:srgbClr val="FFC000"/>
                </a:solidFill>
              </a:rPr>
              <a:t>The moray eel is known to be very aggressive, dangerous, and ugly. The moray eel’s bite is thought to be venomous but this is not  true. If it bites a diver it will hurt quite a bit but your not going to die. </a:t>
            </a:r>
            <a:endParaRPr lang="en-US" b="1" dirty="0">
              <a:solidFill>
                <a:srgbClr val="FFC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304800"/>
            <a:ext cx="8229600" cy="1143000"/>
          </a:xfrm>
        </p:spPr>
        <p:txBody>
          <a:bodyPr/>
          <a:lstStyle/>
          <a:p>
            <a:r>
              <a:rPr lang="en-US" b="1" dirty="0" smtClean="0">
                <a:solidFill>
                  <a:schemeClr val="bg1"/>
                </a:solidFill>
              </a:rPr>
              <a:t>Leatherback Turtle</a:t>
            </a:r>
            <a:endParaRPr lang="en-US" b="1" dirty="0">
              <a:solidFill>
                <a:schemeClr val="bg1"/>
              </a:solidFill>
            </a:endParaRPr>
          </a:p>
        </p:txBody>
      </p:sp>
      <p:sp>
        <p:nvSpPr>
          <p:cNvPr id="8" name="Content Placeholder 7"/>
          <p:cNvSpPr>
            <a:spLocks noGrp="1"/>
          </p:cNvSpPr>
          <p:nvPr>
            <p:ph idx="1"/>
          </p:nvPr>
        </p:nvSpPr>
        <p:spPr>
          <a:xfrm>
            <a:off x="457200" y="1600200"/>
            <a:ext cx="4114800" cy="4525963"/>
          </a:xfrm>
        </p:spPr>
        <p:txBody>
          <a:bodyPr/>
          <a:lstStyle/>
          <a:p>
            <a:r>
              <a:rPr lang="en-US" b="1" dirty="0" smtClean="0">
                <a:solidFill>
                  <a:schemeClr val="bg1"/>
                </a:solidFill>
              </a:rPr>
              <a:t>The leatherback turtle is the largest turtle on earth. It can grow up to seven feet long and exceed over 2,000 pounds. This turtle evolved almost 100 million years ago.</a:t>
            </a:r>
            <a:endParaRPr lang="en-US"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RX_MQr2MYzlkw1nB3EF1EC__aBM2EJ4LThH71yQ8lFAI88aDQ24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09" y="28852"/>
            <a:ext cx="915577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rgbClr val="FF0000"/>
                </a:solidFill>
              </a:rPr>
              <a:t>Giant Eastern Murex</a:t>
            </a:r>
            <a:endParaRPr lang="en-US" b="1" dirty="0">
              <a:solidFill>
                <a:srgbClr val="FF0000"/>
              </a:solidFill>
            </a:endParaRPr>
          </a:p>
        </p:txBody>
      </p:sp>
      <p:sp>
        <p:nvSpPr>
          <p:cNvPr id="3" name="Content Placeholder 2"/>
          <p:cNvSpPr>
            <a:spLocks noGrp="1"/>
          </p:cNvSpPr>
          <p:nvPr>
            <p:ph idx="1"/>
          </p:nvPr>
        </p:nvSpPr>
        <p:spPr>
          <a:xfrm>
            <a:off x="457200" y="1600200"/>
            <a:ext cx="4114800" cy="4525963"/>
          </a:xfrm>
        </p:spPr>
        <p:txBody>
          <a:bodyPr/>
          <a:lstStyle/>
          <a:p>
            <a:r>
              <a:rPr lang="en-US" b="1" dirty="0" smtClean="0">
                <a:solidFill>
                  <a:srgbClr val="FF0000"/>
                </a:solidFill>
              </a:rPr>
              <a:t>In my book Deigo has a Giant Eastern Murex it’s his most prized possession. This seashell can be found on the shores of Georgia all the way down around the Texas coast.</a:t>
            </a:r>
            <a:endParaRPr lang="en-US"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SSoHu_CCgT5ybn-4rxJweK5NPMUkxAt1ezeoQiNPY8KTpTNd7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
            <a:ext cx="8832274"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rgbClr val="FF0000"/>
                </a:solidFill>
              </a:rPr>
              <a:t>Orca Whale</a:t>
            </a:r>
            <a:endParaRPr lang="en-US" b="1" dirty="0">
              <a:solidFill>
                <a:srgbClr val="FF0000"/>
              </a:solidFill>
            </a:endParaRPr>
          </a:p>
        </p:txBody>
      </p:sp>
      <p:sp>
        <p:nvSpPr>
          <p:cNvPr id="3" name="Content Placeholder 2"/>
          <p:cNvSpPr>
            <a:spLocks noGrp="1"/>
          </p:cNvSpPr>
          <p:nvPr>
            <p:ph idx="1"/>
          </p:nvPr>
        </p:nvSpPr>
        <p:spPr>
          <a:xfrm>
            <a:off x="457200" y="1600200"/>
            <a:ext cx="4114800" cy="4525963"/>
          </a:xfrm>
        </p:spPr>
        <p:txBody>
          <a:bodyPr>
            <a:normAutofit lnSpcReduction="10000"/>
          </a:bodyPr>
          <a:lstStyle/>
          <a:p>
            <a:r>
              <a:rPr lang="en-US" b="1" dirty="0" smtClean="0">
                <a:solidFill>
                  <a:srgbClr val="FF0000"/>
                </a:solidFill>
              </a:rPr>
              <a:t>Killer Whales are one of the largest dolphins and one of the worlds most powerful predators. They hunt in packs called pods. Sometimes there is up to 40 Whales in a pod.</a:t>
            </a:r>
            <a:endParaRPr lang="en-US"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0.gstatic.com/images?q=tbn:ANd9GcQH2ynZWpA6RZ6edlzmerYYeZ1sLvnYi2NTksdTp5s-hus4t1l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0" y="304800"/>
            <a:ext cx="9160650" cy="6096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chemeClr val="bg1"/>
                </a:solidFill>
              </a:rPr>
              <a:t>Great White Shark</a:t>
            </a:r>
            <a:endParaRPr lang="en-US" b="1" dirty="0">
              <a:solidFill>
                <a:schemeClr val="bg1"/>
              </a:solidFill>
            </a:endParaRPr>
          </a:p>
        </p:txBody>
      </p:sp>
      <p:sp>
        <p:nvSpPr>
          <p:cNvPr id="3" name="Content Placeholder 2"/>
          <p:cNvSpPr>
            <a:spLocks noGrp="1"/>
          </p:cNvSpPr>
          <p:nvPr>
            <p:ph idx="1"/>
          </p:nvPr>
        </p:nvSpPr>
        <p:spPr>
          <a:xfrm>
            <a:off x="457200" y="1600200"/>
            <a:ext cx="4114800" cy="4525963"/>
          </a:xfrm>
        </p:spPr>
        <p:txBody>
          <a:bodyPr>
            <a:normAutofit fontScale="92500" lnSpcReduction="20000"/>
          </a:bodyPr>
          <a:lstStyle/>
          <a:p>
            <a:r>
              <a:rPr lang="en-US" b="1" dirty="0" smtClean="0">
                <a:solidFill>
                  <a:schemeClr val="bg1"/>
                </a:solidFill>
              </a:rPr>
              <a:t>In my book Deigo has bad dreams and there's always a shark in them. The great white can grow up to fifteen feet long and weigh up to 5,000 pounds. These sharks are actually very elusive and rarely bite humans.</a:t>
            </a:r>
            <a:endParaRPr lang="en-US" b="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1.gstatic.com/images?q=tbn:ANd9GcTXPe3LBfEr5ihmTUqaauCJhhBtl1yPtlg2PX2xVurQ-QNzGVSu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577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Rip Tides</a:t>
            </a:r>
            <a:endParaRPr lang="en-US" dirty="0"/>
          </a:p>
        </p:txBody>
      </p:sp>
      <p:sp>
        <p:nvSpPr>
          <p:cNvPr id="3" name="Content Placeholder 2"/>
          <p:cNvSpPr>
            <a:spLocks noGrp="1"/>
          </p:cNvSpPr>
          <p:nvPr>
            <p:ph idx="1"/>
          </p:nvPr>
        </p:nvSpPr>
        <p:spPr>
          <a:xfrm>
            <a:off x="457200" y="1600200"/>
            <a:ext cx="4114800" cy="4525963"/>
          </a:xfrm>
        </p:spPr>
        <p:txBody>
          <a:bodyPr>
            <a:normAutofit fontScale="77500" lnSpcReduction="20000"/>
          </a:bodyPr>
          <a:lstStyle/>
          <a:p>
            <a:r>
              <a:rPr lang="en-US" dirty="0" smtClean="0"/>
              <a:t>In my books the rip tide is significant because to face his fears Deigo swims out into the ocean and gets caught in one. He almost dies but he remembers his counselor told him never give up so eventually he made it back to shore. Rip tides are strong ocean currents that swirl around and they pull you out to sea but eventually come back around.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t1.gstatic.com/images?q=tbn:ANd9GcSR6dV_2kilcAj_DhKyzOlN_tNjjdYhTrHLPpFH2Sr1c9sLp1V57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103" y="0"/>
            <a:ext cx="8147482" cy="68786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rgbClr val="FFFF00"/>
                </a:solidFill>
              </a:rPr>
              <a:t>Giant Manta Ray</a:t>
            </a:r>
            <a:endParaRPr lang="en-US" b="1" dirty="0">
              <a:solidFill>
                <a:srgbClr val="FFFF00"/>
              </a:solidFill>
            </a:endParaRPr>
          </a:p>
        </p:txBody>
      </p:sp>
      <p:sp>
        <p:nvSpPr>
          <p:cNvPr id="3" name="Content Placeholder 2"/>
          <p:cNvSpPr>
            <a:spLocks noGrp="1"/>
          </p:cNvSpPr>
          <p:nvPr>
            <p:ph idx="1"/>
          </p:nvPr>
        </p:nvSpPr>
        <p:spPr>
          <a:xfrm>
            <a:off x="457200" y="1600200"/>
            <a:ext cx="4114800" cy="4525963"/>
          </a:xfrm>
        </p:spPr>
        <p:txBody>
          <a:bodyPr>
            <a:normAutofit fontScale="92500" lnSpcReduction="10000"/>
          </a:bodyPr>
          <a:lstStyle/>
          <a:p>
            <a:r>
              <a:rPr lang="en-US" b="1" dirty="0" smtClean="0">
                <a:solidFill>
                  <a:srgbClr val="FFFF00"/>
                </a:solidFill>
              </a:rPr>
              <a:t>The giant manta ray or devil ray, Are the largest species of ray and are closely related to sharks, but don’t worry they feed only on plankton. </a:t>
            </a:r>
            <a:r>
              <a:rPr lang="en-US" b="1" dirty="0" smtClean="0">
                <a:solidFill>
                  <a:srgbClr val="FFFF00"/>
                </a:solidFill>
              </a:rPr>
              <a:t>They can reach a width of 22 feet and weigh up to 3,000 pounds</a:t>
            </a:r>
            <a:endParaRPr lang="en-US" b="1" dirty="0" smtClean="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t0.gstatic.com/images?q=tbn:ANd9GcTqMUFYq7HzIBUQ2sBUZCru9ciNGlota0R__JWO1um3DfKR2UL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55" y="381000"/>
            <a:ext cx="9142863" cy="60841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rgbClr val="FF0000"/>
                </a:solidFill>
              </a:rPr>
              <a:t>Dugong</a:t>
            </a:r>
            <a:endParaRPr lang="en-US" b="1" dirty="0">
              <a:solidFill>
                <a:srgbClr val="FF0000"/>
              </a:solidFill>
            </a:endParaRPr>
          </a:p>
        </p:txBody>
      </p:sp>
      <p:sp>
        <p:nvSpPr>
          <p:cNvPr id="3" name="Content Placeholder 2"/>
          <p:cNvSpPr>
            <a:spLocks noGrp="1"/>
          </p:cNvSpPr>
          <p:nvPr>
            <p:ph idx="1"/>
          </p:nvPr>
        </p:nvSpPr>
        <p:spPr>
          <a:xfrm>
            <a:off x="457200" y="1600200"/>
            <a:ext cx="4114800" cy="4525963"/>
          </a:xfrm>
        </p:spPr>
        <p:txBody>
          <a:bodyPr/>
          <a:lstStyle/>
          <a:p>
            <a:r>
              <a:rPr lang="en-US" b="1" dirty="0" smtClean="0">
                <a:solidFill>
                  <a:srgbClr val="FF0000"/>
                </a:solidFill>
              </a:rPr>
              <a:t>The Dugong is an enormous sea mammal known as the sea cow. The Dugong can reach up to 10 feet long and weigh over 1,000 pounds, that’s pretty big for a vegetarian. </a:t>
            </a:r>
            <a:endParaRPr lang="en-US" b="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t2.gstatic.com/images?q=tbn:ANd9GcTpdp28wawV34Iu9yvFL_e3XULF5Xb-va_gtVyiDKBGDSGyAy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 y="381000"/>
            <a:ext cx="9145104" cy="60967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solidFill>
                  <a:srgbClr val="FF0000"/>
                </a:solidFill>
              </a:rPr>
              <a:t>Bottlenose Dolphin</a:t>
            </a:r>
            <a:endParaRPr lang="en-US" b="1" dirty="0">
              <a:solidFill>
                <a:srgbClr val="FF0000"/>
              </a:solidFill>
            </a:endParaRPr>
          </a:p>
        </p:txBody>
      </p:sp>
      <p:sp>
        <p:nvSpPr>
          <p:cNvPr id="3" name="Content Placeholder 2"/>
          <p:cNvSpPr>
            <a:spLocks noGrp="1"/>
          </p:cNvSpPr>
          <p:nvPr>
            <p:ph idx="1"/>
          </p:nvPr>
        </p:nvSpPr>
        <p:spPr>
          <a:xfrm>
            <a:off x="457200" y="1600200"/>
            <a:ext cx="4114800" cy="4525963"/>
          </a:xfrm>
        </p:spPr>
        <p:txBody>
          <a:bodyPr>
            <a:normAutofit fontScale="92500" lnSpcReduction="10000"/>
          </a:bodyPr>
          <a:lstStyle/>
          <a:p>
            <a:r>
              <a:rPr lang="en-US" b="1" dirty="0" smtClean="0">
                <a:solidFill>
                  <a:srgbClr val="FF0000"/>
                </a:solidFill>
              </a:rPr>
              <a:t>The bottlenose dolphin is known as one of the most intelligent sea mammals. These dolphins usually live in social groups and communicate through a series of squeaks and whistles.</a:t>
            </a:r>
            <a:endParaRPr lang="en-US" b="1"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398</Words>
  <Application>Microsoft Office PowerPoint</Application>
  <PresentationFormat>On-screen Show (4:3)</PresentationFormat>
  <Paragraphs>20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Ocean Creatures</vt:lpstr>
      <vt:lpstr>Leatherback Turtle</vt:lpstr>
      <vt:lpstr>Giant Eastern Murex</vt:lpstr>
      <vt:lpstr>Orca Whale</vt:lpstr>
      <vt:lpstr>Great White Shark</vt:lpstr>
      <vt:lpstr>Rip Tides</vt:lpstr>
      <vt:lpstr>Giant Manta Ray</vt:lpstr>
      <vt:lpstr>Dugong</vt:lpstr>
      <vt:lpstr>Bottlenose Dolphin</vt:lpstr>
      <vt:lpstr>Moray Eel</vt:lpstr>
    </vt:vector>
  </TitlesOfParts>
  <Company>I.S.D. 742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Ocean Creatures</dc:title>
  <dc:creator>953402</dc:creator>
  <cp:lastModifiedBy>DM User</cp:lastModifiedBy>
  <cp:revision>9</cp:revision>
  <dcterms:created xsi:type="dcterms:W3CDTF">2011-02-16T16:39:18Z</dcterms:created>
  <dcterms:modified xsi:type="dcterms:W3CDTF">2011-02-17T01:06:20Z</dcterms:modified>
</cp:coreProperties>
</file>