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90" autoAdjust="0"/>
    <p:restoredTop sz="94585" autoAdjust="0"/>
  </p:normalViewPr>
  <p:slideViewPr>
    <p:cSldViewPr>
      <p:cViewPr varScale="1">
        <p:scale>
          <a:sx n="61" d="100"/>
          <a:sy n="61" d="100"/>
        </p:scale>
        <p:origin x="-129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739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9DBB36-749E-4CF7-B25E-254F2BF46610}" type="datetimeFigureOut">
              <a:rPr lang="en-US" smtClean="0"/>
              <a:pPr/>
              <a:t>2/9/2011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1DD54F-B9E4-452B-A157-02D53189791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Animalinfo.org/country/peru.htm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DD54F-B9E4-452B-A157-02D531897918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http://travel.nationalgeographic.com/travel/countries/peru-photos/#/plaza-mayor_6862_600x450.jpg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DD54F-B9E4-452B-A157-02D53189791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Fanatasticfiction.co.uk/countries/peru.htm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DD54F-B9E4-452B-A157-02D53189791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DD54F-B9E4-452B-A157-02D53189791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En.wikipedia.org/wiki/list_of_20_largest_cities_in_peru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DD54F-B9E4-452B-A157-02D53189791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www.theancientweb.com/explore/content.aspx?content_id=23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DD54F-B9E4-452B-A157-02D53189791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http://en.wikipedia.org/wiki/Man%C3%BA_National_Park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DD54F-B9E4-452B-A157-02D53189791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www.infoplease.com/pa/A0107883.html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DD54F-B9E4-452B-A157-02D53189791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http://ezinearticles.com/?They-Eat-What!-Latin-Americas-Most-Exotic-Foods---Part-1&amp;id=184844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DD54F-B9E4-452B-A157-02D531897918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23EEF-035E-4BF7-A289-89EA69996099}" type="datetimeFigureOut">
              <a:rPr lang="en-US" smtClean="0"/>
              <a:pPr/>
              <a:t>2/9/2011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D58E4-62BA-4E30-AADB-F033F2B81B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23EEF-035E-4BF7-A289-89EA69996099}" type="datetimeFigureOut">
              <a:rPr lang="en-US" smtClean="0"/>
              <a:pPr/>
              <a:t>2/9/2011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D58E4-62BA-4E30-AADB-F033F2B81B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23EEF-035E-4BF7-A289-89EA69996099}" type="datetimeFigureOut">
              <a:rPr lang="en-US" smtClean="0"/>
              <a:pPr/>
              <a:t>2/9/2011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D58E4-62BA-4E30-AADB-F033F2B81B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23EEF-035E-4BF7-A289-89EA69996099}" type="datetimeFigureOut">
              <a:rPr lang="en-US" smtClean="0"/>
              <a:pPr/>
              <a:t>2/9/2011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D58E4-62BA-4E30-AADB-F033F2B81B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23EEF-035E-4BF7-A289-89EA69996099}" type="datetimeFigureOut">
              <a:rPr lang="en-US" smtClean="0"/>
              <a:pPr/>
              <a:t>2/9/2011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0ED58E4-62BA-4E30-AADB-F033F2B81B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23EEF-035E-4BF7-A289-89EA69996099}" type="datetimeFigureOut">
              <a:rPr lang="en-US" smtClean="0"/>
              <a:pPr/>
              <a:t>2/9/2011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D58E4-62BA-4E30-AADB-F033F2B81B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23EEF-035E-4BF7-A289-89EA69996099}" type="datetimeFigureOut">
              <a:rPr lang="en-US" smtClean="0"/>
              <a:pPr/>
              <a:t>2/9/2011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D58E4-62BA-4E30-AADB-F033F2B81B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23EEF-035E-4BF7-A289-89EA69996099}" type="datetimeFigureOut">
              <a:rPr lang="en-US" smtClean="0"/>
              <a:pPr/>
              <a:t>2/9/2011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D58E4-62BA-4E30-AADB-F033F2B81B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23EEF-035E-4BF7-A289-89EA69996099}" type="datetimeFigureOut">
              <a:rPr lang="en-US" smtClean="0"/>
              <a:pPr/>
              <a:t>2/9/2011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D58E4-62BA-4E30-AADB-F033F2B81B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23EEF-035E-4BF7-A289-89EA69996099}" type="datetimeFigureOut">
              <a:rPr lang="en-US" smtClean="0"/>
              <a:pPr/>
              <a:t>2/9/2011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D58E4-62BA-4E30-AADB-F033F2B81B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23EEF-035E-4BF7-A289-89EA69996099}" type="datetimeFigureOut">
              <a:rPr lang="en-US" smtClean="0"/>
              <a:pPr/>
              <a:t>2/9/2011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D58E4-62BA-4E30-AADB-F033F2B81B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9423EEF-035E-4BF7-A289-89EA69996099}" type="datetimeFigureOut">
              <a:rPr lang="en-US" smtClean="0"/>
              <a:pPr/>
              <a:t>2/9/2011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0ED58E4-62BA-4E30-AADB-F033F2B81B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ancientweb.com/explore/content.aspx?content_id=23" TargetMode="External"/><Relationship Id="rId2" Type="http://schemas.openxmlformats.org/officeDocument/2006/relationships/hyperlink" Target="http://travel.nationalgeographic.com/travel/countries/peru-photos/#/plaza-mayor_6862_600x450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zinearticles.com/?They-Eat-What!-Latin-Americas-Most-Exotic-Foods---Part-1&amp;id=18484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http://en.wikipedia.org/wiki/File:Manu_riverbank.jpg" TargetMode="External"/><Relationship Id="rId7" Type="http://schemas.openxmlformats.org/officeDocument/2006/relationships/hyperlink" Target="http://en.wikipedia.org/wiki/File:80_-_Machu_Picchu_-_Juin_2009_-_edit.2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en.wikipedia.org/wiki/File:CatedralArequipa.JPG" TargetMode="Externa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Peru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Stephen </a:t>
            </a:r>
            <a:r>
              <a:rPr lang="en-US" dirty="0" err="1" smtClean="0"/>
              <a:t>Gruenke</a:t>
            </a:r>
            <a:r>
              <a:rPr lang="en-US" dirty="0" smtClean="0"/>
              <a:t> and </a:t>
            </a:r>
            <a:r>
              <a:rPr lang="en-US" dirty="0" err="1" smtClean="0"/>
              <a:t>Becka</a:t>
            </a:r>
            <a:r>
              <a:rPr lang="en-US" dirty="0" smtClean="0"/>
              <a:t> O’Neil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Peru extends 1,500 miles along the pacific ocean.</a:t>
            </a:r>
          </a:p>
          <a:p>
            <a:r>
              <a:rPr lang="en-US" dirty="0" smtClean="0"/>
              <a:t>It is divided into three sections: Arid land by the coastlines, the mountain area in central Peru with peaks of 20,000 feet, and the heavily forested area to the east leading to the Amazonian plains.</a:t>
            </a:r>
          </a:p>
          <a:p>
            <a:r>
              <a:rPr lang="en-US" dirty="0" smtClean="0"/>
              <a:t>It is surrounded by Columbia, Ecuador, Brazil, Bolivia, and Chile.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Exotic foods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Iguanas are a favorite delicacy along the coast. Their eggs are a major item on the black market.</a:t>
            </a:r>
          </a:p>
          <a:p>
            <a:r>
              <a:rPr lang="en-US" dirty="0" smtClean="0"/>
              <a:t>Armadillo is tasty in a stew.  You have to catch it before it burrows into the ground!</a:t>
            </a:r>
          </a:p>
          <a:p>
            <a:r>
              <a:rPr lang="en-US" dirty="0" smtClean="0"/>
              <a:t>As mentioned before, we barbecue beef, and Peruvians barbecue cute little furry guinea pigs.</a:t>
            </a:r>
            <a:endParaRPr lang="en-US" dirty="0"/>
          </a:p>
        </p:txBody>
      </p:sp>
      <p:pic>
        <p:nvPicPr>
          <p:cNvPr id="31746" name="Picture 2" descr="http://ts2.mm.bing.net/images/thumbnail.aspx?q=405610039289&amp;id=f259b23cae75d1ae19070b6c1ed400c1&amp;url=http://upload.wikimedia.org/wikipedia/commons/e/ef/Bob%2C_the_guinea_p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5181600"/>
            <a:ext cx="2032000" cy="1524000"/>
          </a:xfrm>
          <a:prstGeom prst="rect">
            <a:avLst/>
          </a:prstGeom>
          <a:noFill/>
        </p:spPr>
      </p:pic>
      <p:pic>
        <p:nvPicPr>
          <p:cNvPr id="31748" name="Picture 4" descr="http://ts1.mm.bing.net/images/thumbnail.aspx?q=401981967460&amp;id=f2c9088b3a4d75797304926efc54368e&amp;url=http://2.bp.blogspot.com/_WYncX85iUYs/TAuf1GqU-cI/AAAAAAAABbM/P3fL9f5mw4w/s1600/DSC_00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5181600"/>
            <a:ext cx="2297487" cy="1524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19400" y="54864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Before…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543800" y="56388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People from Peru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Mara Julia Mantilla was Miss World in 2004.</a:t>
            </a:r>
          </a:p>
          <a:p>
            <a:r>
              <a:rPr lang="en-US" sz="3600" dirty="0" smtClean="0"/>
              <a:t>Sofia </a:t>
            </a:r>
            <a:r>
              <a:rPr lang="en-US" sz="3600" dirty="0" err="1" smtClean="0"/>
              <a:t>Mulanovich</a:t>
            </a:r>
            <a:r>
              <a:rPr lang="en-US" sz="3600" dirty="0" smtClean="0"/>
              <a:t> became world champion of women surfers.</a:t>
            </a:r>
          </a:p>
          <a:p>
            <a:r>
              <a:rPr lang="en-US" sz="3600" dirty="0" err="1" smtClean="0"/>
              <a:t>Nolberto</a:t>
            </a:r>
            <a:r>
              <a:rPr lang="en-US" sz="3600" dirty="0" smtClean="0"/>
              <a:t> Solano is one of Peru’s all time best soccer players.</a:t>
            </a:r>
            <a:endParaRPr lang="en-US" sz="3600" dirty="0"/>
          </a:p>
        </p:txBody>
      </p:sp>
      <p:pic>
        <p:nvPicPr>
          <p:cNvPr id="2050" name="Picture 2" descr="Mara-Julia-Mantil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0025" y="1371600"/>
            <a:ext cx="1323975" cy="1562100"/>
          </a:xfrm>
          <a:prstGeom prst="rect">
            <a:avLst/>
          </a:prstGeom>
          <a:noFill/>
        </p:spPr>
      </p:pic>
      <p:pic>
        <p:nvPicPr>
          <p:cNvPr id="2052" name="Picture 4" descr="Sofia-Mulanovic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3048000"/>
            <a:ext cx="1352550" cy="1133476"/>
          </a:xfrm>
          <a:prstGeom prst="rect">
            <a:avLst/>
          </a:prstGeom>
          <a:noFill/>
        </p:spPr>
      </p:pic>
      <p:pic>
        <p:nvPicPr>
          <p:cNvPr id="2054" name="Picture 6" descr="Nolberto-Solan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4724400"/>
            <a:ext cx="1295400" cy="15716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153400" cy="5181600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http://www.Animalinfo.org/country/peru.htm</a:t>
            </a:r>
          </a:p>
          <a:p>
            <a:r>
              <a:rPr lang="en-US" sz="2400" dirty="0" smtClean="0">
                <a:hlinkClick r:id="rId2"/>
              </a:rPr>
              <a:t>http://travel.nationalgeographic.com/travel/countries/peru-photos/#/plaza-mayor_6862_600x450.jpg</a:t>
            </a:r>
            <a:endParaRPr lang="en-US" sz="2400" dirty="0" smtClean="0"/>
          </a:p>
          <a:p>
            <a:r>
              <a:rPr lang="en-US" sz="2400" dirty="0" smtClean="0"/>
              <a:t>http://www.Fanatasticfiction.co.uk/countries/peru.htm</a:t>
            </a:r>
          </a:p>
          <a:p>
            <a:r>
              <a:rPr lang="en-US" sz="2400" dirty="0" smtClean="0"/>
              <a:t>En.wikipedia.org/wiki/list_of_20_largest_cities_in_peru</a:t>
            </a:r>
          </a:p>
          <a:p>
            <a:r>
              <a:rPr lang="en-US" sz="2400" dirty="0" smtClean="0">
                <a:hlinkClick r:id="rId3"/>
              </a:rPr>
              <a:t>www.theancientweb.com/explore/content.aspx?content_id=23</a:t>
            </a:r>
            <a:endParaRPr lang="en-US" sz="2400" dirty="0" smtClean="0"/>
          </a:p>
          <a:p>
            <a:r>
              <a:rPr lang="en-US" sz="2400" dirty="0" smtClean="0"/>
              <a:t>http://en.wikipedia.org/wiki/Man%C3%BA_National_Park</a:t>
            </a:r>
          </a:p>
          <a:p>
            <a:r>
              <a:rPr lang="en-US" sz="2400" dirty="0" smtClean="0"/>
              <a:t>www.infoplease.com/pa/A0107883.html</a:t>
            </a:r>
          </a:p>
          <a:p>
            <a:r>
              <a:rPr lang="en-US" sz="2400" dirty="0" smtClean="0">
                <a:hlinkClick r:id="rId4"/>
              </a:rPr>
              <a:t>http://ezinearticles.com/?They-Eat-What!-Latin-Americas-Most-Exotic-Foods---Part-1&amp;id=184844</a:t>
            </a:r>
            <a:endParaRPr lang="en-US" sz="2400" dirty="0" smtClean="0"/>
          </a:p>
          <a:p>
            <a:r>
              <a:rPr lang="en-US" sz="2400" dirty="0" smtClean="0"/>
              <a:t>http://peru-facts.co.uk/famous-people-from-peru.html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 in Peru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Capybara: Capybaras are the worlds largest rodent. They are closely related to the Guinea Pig.</a:t>
            </a:r>
          </a:p>
          <a:p>
            <a:r>
              <a:rPr lang="en-US" dirty="0" smtClean="0"/>
              <a:t>Llama: Large pack animal that is a relative of the camel.  Llamas can spit as a means of defense.</a:t>
            </a:r>
          </a:p>
          <a:p>
            <a:r>
              <a:rPr lang="en-US" dirty="0" smtClean="0"/>
              <a:t>Yellow Tailed Woolly Monkey: A critically endangered animal that is native to Peru.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1143000"/>
            <a:ext cx="5943600" cy="5334000"/>
          </a:xfrm>
        </p:spPr>
        <p:txBody>
          <a:bodyPr/>
          <a:lstStyle/>
          <a:p>
            <a:r>
              <a:rPr lang="en-US" dirty="0" smtClean="0"/>
              <a:t>The First Photo is the Corpus Christi Festival in Cusco. It was taken by Ernesto </a:t>
            </a:r>
            <a:r>
              <a:rPr lang="en-US" dirty="0" err="1" smtClean="0"/>
              <a:t>Ghigna</a:t>
            </a:r>
            <a:endParaRPr lang="en-US" dirty="0" smtClean="0"/>
          </a:p>
          <a:p>
            <a:r>
              <a:rPr lang="en-US" dirty="0" smtClean="0"/>
              <a:t>The Next is a view of the famous ruins of Machu Picchu.  It was taken by </a:t>
            </a:r>
            <a:r>
              <a:rPr lang="en-US" dirty="0" err="1" smtClean="0"/>
              <a:t>Tanawat</a:t>
            </a:r>
            <a:r>
              <a:rPr lang="en-US" dirty="0" smtClean="0"/>
              <a:t> </a:t>
            </a:r>
            <a:r>
              <a:rPr lang="en-US" dirty="0" err="1" smtClean="0"/>
              <a:t>Likitkererat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last is a picture of the Cathedral of Lima.  It was taken by David </a:t>
            </a:r>
            <a:r>
              <a:rPr lang="en-US" dirty="0" err="1" smtClean="0"/>
              <a:t>Noton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6" name="Picture 2" descr="Photo: Masked worshippe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457200"/>
            <a:ext cx="2540000" cy="1905000"/>
          </a:xfrm>
          <a:prstGeom prst="rect">
            <a:avLst/>
          </a:prstGeom>
          <a:noFill/>
        </p:spPr>
      </p:pic>
      <p:pic>
        <p:nvPicPr>
          <p:cNvPr id="1028" name="Picture 4" descr="Photo: Stone walls of Machu Picchu in front of forested peak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362200"/>
            <a:ext cx="2540000" cy="1905000"/>
          </a:xfrm>
          <a:prstGeom prst="rect">
            <a:avLst/>
          </a:prstGeom>
          <a:noFill/>
        </p:spPr>
      </p:pic>
      <p:pic>
        <p:nvPicPr>
          <p:cNvPr id="1030" name="Picture 6" descr="Photo: Horse and carriage in front of a cathedral at nigh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724400"/>
            <a:ext cx="2667000" cy="2000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Authors of Peru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Santiago </a:t>
            </a:r>
            <a:r>
              <a:rPr lang="en-US" dirty="0" err="1" smtClean="0"/>
              <a:t>Roncagliolo</a:t>
            </a:r>
            <a:r>
              <a:rPr lang="en-US" dirty="0" smtClean="0"/>
              <a:t> is the author of Red April, a novel published in 2009</a:t>
            </a:r>
          </a:p>
          <a:p>
            <a:r>
              <a:rPr lang="en-US" dirty="0" smtClean="0"/>
              <a:t>Alonso </a:t>
            </a:r>
            <a:r>
              <a:rPr lang="en-US" dirty="0" err="1" smtClean="0"/>
              <a:t>Cueto</a:t>
            </a:r>
            <a:r>
              <a:rPr lang="en-US" dirty="0" smtClean="0"/>
              <a:t> is the author of the novel, The Blue Hour</a:t>
            </a:r>
          </a:p>
          <a:p>
            <a:r>
              <a:rPr lang="en-US" dirty="0" smtClean="0"/>
              <a:t>Marie Arana wrote the novel Lima Nights in 2008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government of Peru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Peru has a representative democracy government. The current president is Alan Garcia Perez. Citizens have the right to life, and most other rights that are in place here. There is some discrimination also.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Lima is the biggest with 7,870,000 citizens.</a:t>
            </a:r>
          </a:p>
          <a:p>
            <a:r>
              <a:rPr lang="en-US" dirty="0" smtClean="0"/>
              <a:t>Arequipa is the second largest at 1,000,000 citizens.</a:t>
            </a:r>
          </a:p>
          <a:p>
            <a:r>
              <a:rPr lang="en-US" dirty="0" smtClean="0"/>
              <a:t>Trujillo is the third largest and has 820,000 citizens.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Incas were the ancient that lived in Peru.  The heart of the Inca empire was the city of Cusco.  They were conquered by Francisco Pizarro in 1524.</a:t>
            </a:r>
          </a:p>
          <a:p>
            <a:r>
              <a:rPr lang="en-US" dirty="0" smtClean="0"/>
              <a:t>Guinea Pig is a popular dish in Peru.</a:t>
            </a:r>
          </a:p>
          <a:p>
            <a:r>
              <a:rPr lang="en-US" dirty="0" smtClean="0"/>
              <a:t>Llamas are still used as pack animals in some rural areas.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Tourist Attractions.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Manu National Park is one of the many ecotourism sites in Peru</a:t>
            </a:r>
          </a:p>
          <a:p>
            <a:r>
              <a:rPr lang="en-US" dirty="0" smtClean="0"/>
              <a:t>Cathedral of </a:t>
            </a:r>
            <a:r>
              <a:rPr lang="en-US" dirty="0" err="1" smtClean="0"/>
              <a:t>Arquipa</a:t>
            </a:r>
            <a:r>
              <a:rPr lang="en-US" dirty="0" smtClean="0"/>
              <a:t> is a famous cathedral in the city of </a:t>
            </a:r>
            <a:r>
              <a:rPr lang="en-US" dirty="0" err="1" smtClean="0"/>
              <a:t>Arquipa</a:t>
            </a:r>
            <a:r>
              <a:rPr lang="en-US" dirty="0" smtClean="0"/>
              <a:t>.</a:t>
            </a:r>
          </a:p>
          <a:p>
            <a:r>
              <a:rPr lang="en-US" dirty="0" smtClean="0"/>
              <a:t>Machu Picchu is an ancient Inca city 			and the most visited attraction in Peru.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Manu riverbank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1600200"/>
            <a:ext cx="1828800" cy="1249681"/>
          </a:xfrm>
          <a:prstGeom prst="rect">
            <a:avLst/>
          </a:prstGeom>
          <a:noFill/>
        </p:spPr>
      </p:pic>
      <p:pic>
        <p:nvPicPr>
          <p:cNvPr id="1028" name="Picture 4" descr="Basilica Cathedral of Arequipa">
            <a:hlinkClick r:id="rId5" tooltip="Basilica Cathedral of Arequipa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91400" y="3200400"/>
            <a:ext cx="1767841" cy="1219200"/>
          </a:xfrm>
          <a:prstGeom prst="rect">
            <a:avLst/>
          </a:prstGeom>
          <a:noFill/>
        </p:spPr>
      </p:pic>
      <p:pic>
        <p:nvPicPr>
          <p:cNvPr id="1030" name="Picture 6" descr="http://upload.wikimedia.org/wikipedia/commons/thumb/0/01/80_-_Machu_Picchu_-_Juin_2009_-_edit.2.jpg/250px-80_-_Machu_Picchu_-_Juin_2009_-_edit.2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0" y="4724400"/>
            <a:ext cx="1990881" cy="1943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Peru proclaimed it’s independence on July 28</a:t>
            </a:r>
            <a:r>
              <a:rPr lang="en-US" baseline="30000" dirty="0" smtClean="0"/>
              <a:t>th</a:t>
            </a:r>
            <a:r>
              <a:rPr lang="en-US" dirty="0" smtClean="0"/>
              <a:t>, 1821.</a:t>
            </a:r>
          </a:p>
          <a:p>
            <a:r>
              <a:rPr lang="en-US" dirty="0" smtClean="0"/>
              <a:t>However, the Spanish were not defeated until three years later.</a:t>
            </a:r>
          </a:p>
          <a:p>
            <a:r>
              <a:rPr lang="en-US" dirty="0" smtClean="0"/>
              <a:t>Peru emerged from a 20 year dictatorship in 1945.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87</TotalTime>
  <Words>535</Words>
  <Application>Microsoft Office PowerPoint</Application>
  <PresentationFormat>On-screen Show (4:3)</PresentationFormat>
  <Paragraphs>77</Paragraphs>
  <Slides>13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Apex</vt:lpstr>
      <vt:lpstr>Peru</vt:lpstr>
      <vt:lpstr>Animals in Peru</vt:lpstr>
      <vt:lpstr>Photos</vt:lpstr>
      <vt:lpstr>Authors of Peru</vt:lpstr>
      <vt:lpstr>The government of Peru</vt:lpstr>
      <vt:lpstr>Large Cities</vt:lpstr>
      <vt:lpstr>Culture</vt:lpstr>
      <vt:lpstr>Tourist Attractions.</vt:lpstr>
      <vt:lpstr>History</vt:lpstr>
      <vt:lpstr>Geography</vt:lpstr>
      <vt:lpstr>Exotic foods</vt:lpstr>
      <vt:lpstr>Famous People from Peru</vt:lpstr>
      <vt:lpstr>Bibliography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Peru</dc:title>
  <dc:creator>953955</dc:creator>
  <cp:lastModifiedBy>JSEAQUIS</cp:lastModifiedBy>
  <cp:revision>11</cp:revision>
  <dcterms:created xsi:type="dcterms:W3CDTF">2011-02-07T16:55:35Z</dcterms:created>
  <dcterms:modified xsi:type="dcterms:W3CDTF">2011-02-09T17:49:57Z</dcterms:modified>
</cp:coreProperties>
</file>